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7" r:id="rId3"/>
    <p:sldId id="256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4" autoAdjust="0"/>
  </p:normalViewPr>
  <p:slideViewPr>
    <p:cSldViewPr snapToGrid="0" snapToObjects="1">
      <p:cViewPr varScale="1">
        <p:scale>
          <a:sx n="107" d="100"/>
          <a:sy n="107" d="100"/>
        </p:scale>
        <p:origin x="-10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6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630" y="235185"/>
            <a:ext cx="7407392" cy="5333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052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4435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0012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808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06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40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3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3986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4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4559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6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1630" y="141112"/>
            <a:ext cx="7407392" cy="94074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 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9952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095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99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5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138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630" y="235185"/>
            <a:ext cx="7407392" cy="5333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6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630" y="235185"/>
            <a:ext cx="7407392" cy="53334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8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630" y="235185"/>
            <a:ext cx="7407392" cy="53334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455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21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10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8B40E1-1CD4-B445-B037-71246B0ED044}" type="datetimeFigureOut">
              <a:rPr lang="en-US" smtClean="0"/>
              <a:t>9/4/13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0442FC4-8916-1147-B40B-DAFD1EC0C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2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emf"/><Relationship Id="rId14" Type="http://schemas.openxmlformats.org/officeDocument/2006/relationships/image" Target="../media/image2.emf"/><Relationship Id="rId15" Type="http://schemas.openxmlformats.org/officeDocument/2006/relationships/image" Target="../media/image3.emf"/><Relationship Id="rId16" Type="http://schemas.openxmlformats.org/officeDocument/2006/relationships/image" Target="../media/image4.emf"/><Relationship Id="rId17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4074" y="104892"/>
            <a:ext cx="8955381" cy="10287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7203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9" name="Picture 8" descr="gw_atx_2cs_rev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04" y="228601"/>
            <a:ext cx="1036696" cy="7775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 flipV="1">
            <a:off x="2201333" y="6605647"/>
            <a:ext cx="6848122" cy="1488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506896" y="6299038"/>
            <a:ext cx="1533220" cy="357255"/>
          </a:xfrm>
          <a:prstGeom prst="rect">
            <a:avLst/>
          </a:prstGeom>
        </p:spPr>
      </p:pic>
      <p:pic>
        <p:nvPicPr>
          <p:cNvPr id="2" name="Picture 1" descr="gw_sch_smhs_full_2cs_pos.eps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04" y="6170941"/>
            <a:ext cx="1787984" cy="58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venir Book"/>
          <a:ea typeface="+mn-ea"/>
          <a:cs typeface="Avenir Book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venir Book"/>
          <a:ea typeface="+mn-ea"/>
          <a:cs typeface="Avenir Book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venir Book"/>
          <a:ea typeface="+mn-ea"/>
          <a:cs typeface="Avenir Book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venir Book"/>
          <a:ea typeface="+mn-ea"/>
          <a:cs typeface="Avenir Book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venir Book"/>
          <a:ea typeface="+mn-ea"/>
          <a:cs typeface="Avenir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mplate cover slide gold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F4B44-8410-8E45-AD4B-80A20046035E}" type="datetimeFigureOut">
              <a:rPr lang="en-US" smtClean="0"/>
              <a:t>9/4/13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C0181-8543-3A43-BE13-D2F9F00CFB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4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US" sz="3600" dirty="0" smtClean="0">
                <a:solidFill>
                  <a:schemeClr val="bg1"/>
                </a:solidFill>
                <a:latin typeface="Hoefler Txt Bold SC"/>
                <a:cs typeface="Hoefler Txt Bold SC"/>
              </a:rPr>
              <a:t>Title text</a:t>
            </a:r>
            <a:endParaRPr lang="en-US" sz="3600" dirty="0">
              <a:solidFill>
                <a:schemeClr val="bg1"/>
              </a:solidFill>
              <a:latin typeface="Hoefler Txt Bold SC"/>
              <a:cs typeface="Hoefler Txt Bold SC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59078" y="3290501"/>
            <a:ext cx="2258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111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69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3</Words>
  <Application>Microsoft Macintosh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Title text</vt:lpstr>
      <vt:lpstr>PowerPoint Presentation</vt:lpstr>
      <vt:lpstr>PowerPoint Presentation</vt:lpstr>
    </vt:vector>
  </TitlesOfParts>
  <Company>gwumc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l</dc:creator>
  <cp:lastModifiedBy>m l</cp:lastModifiedBy>
  <cp:revision>6</cp:revision>
  <dcterms:created xsi:type="dcterms:W3CDTF">2013-06-26T18:56:40Z</dcterms:created>
  <dcterms:modified xsi:type="dcterms:W3CDTF">2013-09-04T19:23:28Z</dcterms:modified>
</cp:coreProperties>
</file>