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sldIdLst>
    <p:sldId id="258" r:id="rId3"/>
    <p:sldId id="256" r:id="rId4"/>
    <p:sldId id="257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1A2"/>
    <a:srgbClr val="F9C940"/>
    <a:srgbClr val="A39567"/>
    <a:srgbClr val="008FC4"/>
    <a:srgbClr val="003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175" d="100"/>
          <a:sy n="175" d="100"/>
        </p:scale>
        <p:origin x="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40D8-A4D0-6B45-AE7C-01E41CFBC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94619"/>
            <a:ext cx="6858000" cy="1790700"/>
          </a:xfr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rgbClr val="FFF1A2"/>
                </a:solidFill>
                <a:latin typeface="AvenirNext LT Pro Medium" panose="020B0503020202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7825D6-CD95-0D46-A6D3-C575CC1EBD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45543"/>
            <a:ext cx="6858000" cy="1081201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venir Next LT Pro Medium" panose="020B0503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276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3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0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latin typeface="AvenirNext LT Pro" panose="020B0503020202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AvenirNext LT Pro" panose="020B0503020202020204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9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7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2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4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F678B-4770-9E48-839E-51D9C71D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B4DA0-9662-844C-8295-6D5047D10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336EA-4FD5-E348-BA13-BA2A345E7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82548-B354-F34C-82A1-8CECB3E9C2AD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1DB4-9229-2546-B539-110F2A13D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2CCAB-FC3F-F047-A05B-1417758DE2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B5730-FD08-1B4B-AE0C-5D2E709C2DF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21FA5B-7F3E-6C4F-8BC3-F87E41A309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1966E-2E71-E34C-A30B-43ACF05850D5}" type="datetimeFigureOut">
              <a:rPr lang="en-US" smtClean="0"/>
              <a:t>12/4/18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3027F-6302-6644-A7AB-E3DB9B0267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66F820-510E-C14E-B325-8749C2BF0F4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CF03C-CB6E-A546-BE23-5EB9FC00A9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5040F-D9A9-2B4A-A95C-CFA19B5969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2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6034-8A35-7A42-9D96-531C3BCB1D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0953D-4B1B-784D-8FD3-94D2F3A73F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3623-52A4-544F-BC04-A3971C48D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C71DD-FF7B-EE4F-9CCA-22DEEBE2B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93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0</Words>
  <Application>Microsoft Macintosh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Avenir Next LT Pro Medium</vt:lpstr>
      <vt:lpstr>AvenirNext LT Pro</vt:lpstr>
      <vt:lpstr>AvenirNext LT Pro Medium</vt:lpstr>
      <vt:lpstr>Calibri</vt:lpstr>
      <vt:lpstr>Calibri Light</vt:lpstr>
      <vt:lpstr>Custom Design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Leong, Michael A</dc:creator>
  <cp:lastModifiedBy>Leong, Michael A</cp:lastModifiedBy>
  <cp:revision>5</cp:revision>
  <dcterms:created xsi:type="dcterms:W3CDTF">2018-12-04T14:46:54Z</dcterms:created>
  <dcterms:modified xsi:type="dcterms:W3CDTF">2018-12-04T16:22:57Z</dcterms:modified>
</cp:coreProperties>
</file>