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0" autoAdjust="0"/>
    <p:restoredTop sz="72177"/>
  </p:normalViewPr>
  <p:slideViewPr>
    <p:cSldViewPr snapToGrid="0">
      <p:cViewPr varScale="1">
        <p:scale>
          <a:sx n="35" d="100"/>
          <a:sy n="35" d="100"/>
        </p:scale>
        <p:origin x="312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944F1-B460-014A-A891-EDD533D4967D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F0343-91FD-6A4D-BF91-CC0018D3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7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0343-91FD-6A4D-BF91-CC0018D34E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0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693671"/>
            <a:ext cx="16459200" cy="573024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8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7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0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86432" y="15351674"/>
            <a:ext cx="4423736" cy="9181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C553EA-A54A-D250-6137-0C6375A1BB43}"/>
              </a:ext>
            </a:extLst>
          </p:cNvPr>
          <p:cNvSpPr txBox="1"/>
          <p:nvPr userDrawn="1"/>
        </p:nvSpPr>
        <p:spPr>
          <a:xfrm>
            <a:off x="17583578" y="15417050"/>
            <a:ext cx="387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Avenir Medium" panose="02000503020000020003" pitchFamily="2" charset="0"/>
              </a:rPr>
              <a:t>Your Department Name</a:t>
            </a:r>
          </a:p>
          <a:p>
            <a:pPr algn="r"/>
            <a:r>
              <a:rPr lang="en-US" sz="2000" dirty="0">
                <a:latin typeface="Avenir Medium" panose="02000503020000020003" pitchFamily="2" charset="0"/>
              </a:rPr>
              <a:t>Your Program Name</a:t>
            </a:r>
          </a:p>
        </p:txBody>
      </p:sp>
    </p:spTree>
    <p:extLst>
      <p:ext uri="{BB962C8B-B14F-4D97-AF65-F5344CB8AC3E}">
        <p14:creationId xmlns:p14="http://schemas.microsoft.com/office/powerpoint/2010/main" val="126706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4103373"/>
            <a:ext cx="18928080" cy="684656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0" y="11014713"/>
            <a:ext cx="18928080" cy="36004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6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876302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0" y="4034791"/>
            <a:ext cx="9284017" cy="197738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0" y="6012180"/>
            <a:ext cx="9284017" cy="8843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4034791"/>
            <a:ext cx="9329739" cy="197738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6012180"/>
            <a:ext cx="9329739" cy="8843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9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1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0" y="1097280"/>
            <a:ext cx="7078027" cy="384048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9" y="2369821"/>
            <a:ext cx="11109960" cy="116967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0" y="4937760"/>
            <a:ext cx="7078027" cy="9147811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7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0" y="1097280"/>
            <a:ext cx="7078027" cy="384048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29739" y="2369821"/>
            <a:ext cx="11109960" cy="11696700"/>
          </a:xfrm>
        </p:spPr>
        <p:txBody>
          <a:bodyPr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0" y="4937760"/>
            <a:ext cx="7078027" cy="9147811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2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1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CFBED-07D3-464B-A496-F383EF671C56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1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1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ECD00-1707-4491-B5F6-35728D4C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797288" y="575230"/>
            <a:ext cx="15799526" cy="114300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+mn-lt"/>
              </a:rPr>
              <a:t>Title of Scholarly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797287" y="1498168"/>
            <a:ext cx="15035349" cy="87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i="1" dirty="0">
                <a:solidFill>
                  <a:srgbClr val="003B5C"/>
                </a:solidFill>
              </a:rPr>
              <a:t>Author, Author, Author, Author</a:t>
            </a:r>
            <a:br>
              <a:rPr lang="en-US" sz="3000" dirty="0">
                <a:solidFill>
                  <a:srgbClr val="003B5C"/>
                </a:solidFill>
              </a:rPr>
            </a:br>
            <a:r>
              <a:rPr lang="en-US" sz="1800" dirty="0">
                <a:solidFill>
                  <a:srgbClr val="003B5C"/>
                </a:solidFill>
              </a:rPr>
              <a:t>The George Washington University, Health Sciences Programs, Washington, DC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148CC5-9800-5E41-1E5B-BA1A757B736D}"/>
              </a:ext>
            </a:extLst>
          </p:cNvPr>
          <p:cNvSpPr/>
          <p:nvPr/>
        </p:nvSpPr>
        <p:spPr>
          <a:xfrm rot="10800000" flipV="1">
            <a:off x="-1" y="2583107"/>
            <a:ext cx="2194560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>
              <a:solidFill>
                <a:srgbClr val="003B5C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091636-A773-1103-DA2A-8A47161D0D38}"/>
              </a:ext>
            </a:extLst>
          </p:cNvPr>
          <p:cNvSpPr/>
          <p:nvPr/>
        </p:nvSpPr>
        <p:spPr>
          <a:xfrm rot="10800000" flipV="1">
            <a:off x="-1" y="14830198"/>
            <a:ext cx="2194560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>
              <a:solidFill>
                <a:srgbClr val="003B5C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0B7100-F781-090D-ABD8-AFFBE77A8DDF}"/>
              </a:ext>
            </a:extLst>
          </p:cNvPr>
          <p:cNvSpPr txBox="1"/>
          <p:nvPr/>
        </p:nvSpPr>
        <p:spPr>
          <a:xfrm>
            <a:off x="797288" y="3291840"/>
            <a:ext cx="260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D74DE9-EBB5-9A98-F486-72004CF0035A}"/>
              </a:ext>
            </a:extLst>
          </p:cNvPr>
          <p:cNvSpPr txBox="1"/>
          <p:nvPr/>
        </p:nvSpPr>
        <p:spPr>
          <a:xfrm>
            <a:off x="1115368" y="3887584"/>
            <a:ext cx="2448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EC159C-30FE-D1D5-8DD2-AFDC8FFA14FC}"/>
              </a:ext>
            </a:extLst>
          </p:cNvPr>
          <p:cNvSpPr txBox="1"/>
          <p:nvPr/>
        </p:nvSpPr>
        <p:spPr>
          <a:xfrm>
            <a:off x="9669963" y="3388278"/>
            <a:ext cx="260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Results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1879CB-4B6A-2B0C-2DFC-E0FD33482649}"/>
              </a:ext>
            </a:extLst>
          </p:cNvPr>
          <p:cNvSpPr txBox="1"/>
          <p:nvPr/>
        </p:nvSpPr>
        <p:spPr>
          <a:xfrm>
            <a:off x="797288" y="6942365"/>
            <a:ext cx="400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Research Question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A19A70-0836-6140-C04E-EDA0103D0EDD}"/>
              </a:ext>
            </a:extLst>
          </p:cNvPr>
          <p:cNvSpPr txBox="1"/>
          <p:nvPr/>
        </p:nvSpPr>
        <p:spPr>
          <a:xfrm>
            <a:off x="797288" y="10553372"/>
            <a:ext cx="260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Methods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20154F-D20B-0366-51A4-ED90C6EF7B5F}"/>
              </a:ext>
            </a:extLst>
          </p:cNvPr>
          <p:cNvSpPr txBox="1"/>
          <p:nvPr/>
        </p:nvSpPr>
        <p:spPr>
          <a:xfrm>
            <a:off x="1115368" y="11201748"/>
            <a:ext cx="2448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EADE59-87AD-2EE2-4528-2D30EEA566D7}"/>
              </a:ext>
            </a:extLst>
          </p:cNvPr>
          <p:cNvSpPr txBox="1"/>
          <p:nvPr/>
        </p:nvSpPr>
        <p:spPr>
          <a:xfrm>
            <a:off x="16362403" y="9060474"/>
            <a:ext cx="4624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Application to Practice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24EE2F-7B57-2201-D0CD-3ABAC28D247D}"/>
              </a:ext>
            </a:extLst>
          </p:cNvPr>
          <p:cNvSpPr txBox="1"/>
          <p:nvPr/>
        </p:nvSpPr>
        <p:spPr>
          <a:xfrm>
            <a:off x="16769653" y="9763116"/>
            <a:ext cx="2448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5DA370-0364-FCA4-FB38-6EC8762629B3}"/>
              </a:ext>
            </a:extLst>
          </p:cNvPr>
          <p:cNvSpPr txBox="1"/>
          <p:nvPr/>
        </p:nvSpPr>
        <p:spPr>
          <a:xfrm>
            <a:off x="16362403" y="11944790"/>
            <a:ext cx="260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References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DB1F80B-8E63-2092-8C88-728DF2691304}"/>
              </a:ext>
            </a:extLst>
          </p:cNvPr>
          <p:cNvGrpSpPr/>
          <p:nvPr/>
        </p:nvGrpSpPr>
        <p:grpSpPr>
          <a:xfrm>
            <a:off x="6735886" y="4963081"/>
            <a:ext cx="8300309" cy="6348174"/>
            <a:chOff x="7018845" y="5553915"/>
            <a:chExt cx="8300309" cy="6348174"/>
          </a:xfrm>
        </p:grpSpPr>
        <p:pic>
          <p:nvPicPr>
            <p:cNvPr id="34" name="Graphic 33" descr="Bar graph with upward trend outline">
              <a:extLst>
                <a:ext uri="{FF2B5EF4-FFF2-40B4-BE49-F238E27FC236}">
                  <a16:creationId xmlns:a16="http://schemas.microsoft.com/office/drawing/2014/main" id="{BA741A02-BB1B-42BF-CA72-AFB23D5669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018845" y="5676192"/>
              <a:ext cx="3306125" cy="3306125"/>
            </a:xfrm>
            <a:prstGeom prst="rect">
              <a:avLst/>
            </a:prstGeom>
          </p:spPr>
        </p:pic>
        <p:pic>
          <p:nvPicPr>
            <p:cNvPr id="35" name="Graphic 34" descr="Pie chart outline">
              <a:extLst>
                <a:ext uri="{FF2B5EF4-FFF2-40B4-BE49-F238E27FC236}">
                  <a16:creationId xmlns:a16="http://schemas.microsoft.com/office/drawing/2014/main" id="{B7E064EE-E3CA-22A3-3738-D79C2D03F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785600" y="5553915"/>
              <a:ext cx="3306125" cy="3306125"/>
            </a:xfrm>
            <a:prstGeom prst="rect">
              <a:avLst/>
            </a:prstGeom>
          </p:spPr>
        </p:pic>
        <p:pic>
          <p:nvPicPr>
            <p:cNvPr id="36" name="Graphic 35" descr="Gantt Chart outline">
              <a:extLst>
                <a:ext uri="{FF2B5EF4-FFF2-40B4-BE49-F238E27FC236}">
                  <a16:creationId xmlns:a16="http://schemas.microsoft.com/office/drawing/2014/main" id="{BCFB703D-C427-BFDF-97CC-F0CF8E286EA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1906539" y="8189157"/>
              <a:ext cx="3412615" cy="3412615"/>
            </a:xfrm>
            <a:prstGeom prst="rect">
              <a:avLst/>
            </a:prstGeom>
          </p:spPr>
        </p:pic>
        <p:pic>
          <p:nvPicPr>
            <p:cNvPr id="37" name="Graphic 36" descr="Table outline">
              <a:extLst>
                <a:ext uri="{FF2B5EF4-FFF2-40B4-BE49-F238E27FC236}">
                  <a16:creationId xmlns:a16="http://schemas.microsoft.com/office/drawing/2014/main" id="{1361AF03-411E-883B-C1A5-9298A7199F2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143874" y="8205378"/>
              <a:ext cx="3696711" cy="3696711"/>
            </a:xfrm>
            <a:prstGeom prst="rect">
              <a:avLst/>
            </a:prstGeom>
          </p:spPr>
        </p:pic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7C08D82C-4E13-B740-8AF4-6BADD8943093}"/>
              </a:ext>
            </a:extLst>
          </p:cNvPr>
          <p:cNvSpPr txBox="1"/>
          <p:nvPr/>
        </p:nvSpPr>
        <p:spPr>
          <a:xfrm>
            <a:off x="9748671" y="11948695"/>
            <a:ext cx="2448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6704FC5-6FE1-3F66-CF26-4752B6B23003}"/>
              </a:ext>
            </a:extLst>
          </p:cNvPr>
          <p:cNvSpPr txBox="1"/>
          <p:nvPr/>
        </p:nvSpPr>
        <p:spPr>
          <a:xfrm>
            <a:off x="1115368" y="7614544"/>
            <a:ext cx="2448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F2876A1-2AC9-6CC7-6B50-101917FD4A97}"/>
              </a:ext>
            </a:extLst>
          </p:cNvPr>
          <p:cNvSpPr txBox="1"/>
          <p:nvPr/>
        </p:nvSpPr>
        <p:spPr>
          <a:xfrm>
            <a:off x="16362403" y="6176157"/>
            <a:ext cx="4685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Conclusions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50317B-E2B0-BF5D-E1C2-6CA798A86B3A}"/>
              </a:ext>
            </a:extLst>
          </p:cNvPr>
          <p:cNvSpPr txBox="1"/>
          <p:nvPr/>
        </p:nvSpPr>
        <p:spPr>
          <a:xfrm>
            <a:off x="16769653" y="6757878"/>
            <a:ext cx="2448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E3CCFB2-F5B4-F82E-3A66-EA8CE3F83F1F}"/>
              </a:ext>
            </a:extLst>
          </p:cNvPr>
          <p:cNvSpPr txBox="1"/>
          <p:nvPr/>
        </p:nvSpPr>
        <p:spPr>
          <a:xfrm>
            <a:off x="16362403" y="3291840"/>
            <a:ext cx="260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Results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1F046C3-0423-F480-13B0-14740257BCD9}"/>
              </a:ext>
            </a:extLst>
          </p:cNvPr>
          <p:cNvSpPr txBox="1"/>
          <p:nvPr/>
        </p:nvSpPr>
        <p:spPr>
          <a:xfrm>
            <a:off x="16778536" y="3973053"/>
            <a:ext cx="2448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43C101-5079-AEDC-8A96-EB48EA849F82}"/>
              </a:ext>
            </a:extLst>
          </p:cNvPr>
          <p:cNvSpPr txBox="1"/>
          <p:nvPr/>
        </p:nvSpPr>
        <p:spPr>
          <a:xfrm>
            <a:off x="16769653" y="12512739"/>
            <a:ext cx="2448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  <a:p>
            <a:pPr marL="142887" indent="-142887">
              <a:buFont typeface="Arial" panose="020B0604020202020204" pitchFamily="34" charset="0"/>
              <a:buChar char="•"/>
            </a:pPr>
            <a:r>
              <a:rPr lang="en-US" sz="2400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41841369"/>
      </p:ext>
    </p:extLst>
  </p:cSld>
  <p:clrMapOvr>
    <a:masterClrMapping/>
  </p:clrMapOvr>
</p:sld>
</file>

<file path=ppt/theme/theme1.xml><?xml version="1.0" encoding="utf-8"?>
<a:theme xmlns:a="http://schemas.openxmlformats.org/drawingml/2006/main" name="GWColors">
  <a:themeElements>
    <a:clrScheme name="GW Colors">
      <a:dk1>
        <a:srgbClr val="004065"/>
      </a:dk1>
      <a:lt1>
        <a:srgbClr val="FFFFFF"/>
      </a:lt1>
      <a:dk2>
        <a:srgbClr val="0096D6"/>
      </a:dk2>
      <a:lt2>
        <a:srgbClr val="FFFFFF"/>
      </a:lt2>
      <a:accent1>
        <a:srgbClr val="E31937"/>
      </a:accent1>
      <a:accent2>
        <a:srgbClr val="008367"/>
      </a:accent2>
      <a:accent3>
        <a:srgbClr val="C8B18B"/>
      </a:accent3>
      <a:accent4>
        <a:srgbClr val="7AC143"/>
      </a:accent4>
      <a:accent5>
        <a:srgbClr val="A55121"/>
      </a:accent5>
      <a:accent6>
        <a:srgbClr val="FFC82E"/>
      </a:accent6>
      <a:hlink>
        <a:srgbClr val="7AC143"/>
      </a:hlink>
      <a:folHlink>
        <a:srgbClr val="E3193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WColors" id="{31266346-125C-4958-B59B-31F747E07C05}" vid="{27BDA125-E992-4ABC-976B-8BF3431A70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GWColors</Template>
  <TotalTime>157</TotalTime>
  <Words>129</Words>
  <Application>Microsoft Macintosh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Medium</vt:lpstr>
      <vt:lpstr>Calibri</vt:lpstr>
      <vt:lpstr>GWColors</vt:lpstr>
      <vt:lpstr>Title of Scholarly Work</vt:lpstr>
    </vt:vector>
  </TitlesOfParts>
  <Company>SMHS @ GW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Cotton, Linda</dc:creator>
  <cp:lastModifiedBy>Trudy Mallinson</cp:lastModifiedBy>
  <cp:revision>22</cp:revision>
  <dcterms:created xsi:type="dcterms:W3CDTF">2018-03-13T19:44:43Z</dcterms:created>
  <dcterms:modified xsi:type="dcterms:W3CDTF">2024-02-09T14:21:38Z</dcterms:modified>
</cp:coreProperties>
</file>