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0" autoAdjust="0"/>
    <p:restoredTop sz="72177"/>
  </p:normalViewPr>
  <p:slideViewPr>
    <p:cSldViewPr snapToGrid="0">
      <p:cViewPr varScale="1">
        <p:scale>
          <a:sx n="35" d="100"/>
          <a:sy n="35" d="100"/>
        </p:scale>
        <p:origin x="312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944F1-B460-014A-A891-EDD533D4967D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F0343-91FD-6A4D-BF91-CC0018D3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0343-91FD-6A4D-BF91-CC0018D34E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7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693671"/>
            <a:ext cx="16459200" cy="573024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6432" y="15351674"/>
            <a:ext cx="4423736" cy="9181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C553EA-A54A-D250-6137-0C6375A1BB43}"/>
              </a:ext>
            </a:extLst>
          </p:cNvPr>
          <p:cNvSpPr txBox="1"/>
          <p:nvPr userDrawn="1"/>
        </p:nvSpPr>
        <p:spPr>
          <a:xfrm>
            <a:off x="17583578" y="15417050"/>
            <a:ext cx="387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Avenir Medium" panose="02000503020000020003" pitchFamily="2" charset="0"/>
              </a:rPr>
              <a:t>Your Department Name</a:t>
            </a:r>
          </a:p>
          <a:p>
            <a:pPr algn="r"/>
            <a:r>
              <a:rPr lang="en-US" sz="2000" dirty="0">
                <a:latin typeface="Avenir Medium" panose="02000503020000020003" pitchFamily="2" charset="0"/>
              </a:rPr>
              <a:t>Your Program Name</a:t>
            </a:r>
          </a:p>
        </p:txBody>
      </p:sp>
    </p:spTree>
    <p:extLst>
      <p:ext uri="{BB962C8B-B14F-4D97-AF65-F5344CB8AC3E}">
        <p14:creationId xmlns:p14="http://schemas.microsoft.com/office/powerpoint/2010/main" val="126706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4103373"/>
            <a:ext cx="18928080" cy="684656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11014713"/>
            <a:ext cx="18928080" cy="36004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6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876302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0" y="4034791"/>
            <a:ext cx="9284017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0" y="6012180"/>
            <a:ext cx="9284017" cy="8843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4034791"/>
            <a:ext cx="9329739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6012180"/>
            <a:ext cx="9329739" cy="8843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1097280"/>
            <a:ext cx="7078027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9" y="2369821"/>
            <a:ext cx="11109960" cy="116967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4937760"/>
            <a:ext cx="7078027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1097280"/>
            <a:ext cx="7078027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29739" y="2369821"/>
            <a:ext cx="11109960" cy="11696700"/>
          </a:xfrm>
        </p:spPr>
        <p:txBody>
          <a:bodyPr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4937760"/>
            <a:ext cx="7078027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2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1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1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1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5C58F-09B0-C96F-17BC-663E29F0C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C2AD1BE-5A64-65F7-4B8E-835217D109A6}"/>
              </a:ext>
            </a:extLst>
          </p:cNvPr>
          <p:cNvSpPr txBox="1"/>
          <p:nvPr/>
        </p:nvSpPr>
        <p:spPr>
          <a:xfrm>
            <a:off x="1110615" y="1206337"/>
            <a:ext cx="1466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9894A1-F019-95D1-50C4-5CA79779375C}"/>
              </a:ext>
            </a:extLst>
          </p:cNvPr>
          <p:cNvSpPr txBox="1"/>
          <p:nvPr/>
        </p:nvSpPr>
        <p:spPr>
          <a:xfrm>
            <a:off x="1110615" y="1887681"/>
            <a:ext cx="2448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Authors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366D30-6A21-1579-348F-300C3D925C41}"/>
              </a:ext>
            </a:extLst>
          </p:cNvPr>
          <p:cNvSpPr txBox="1"/>
          <p:nvPr/>
        </p:nvSpPr>
        <p:spPr>
          <a:xfrm>
            <a:off x="1110615" y="2869548"/>
            <a:ext cx="260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51B11-EEB0-3C11-AF43-785A38D68D0B}"/>
              </a:ext>
            </a:extLst>
          </p:cNvPr>
          <p:cNvSpPr txBox="1"/>
          <p:nvPr/>
        </p:nvSpPr>
        <p:spPr>
          <a:xfrm>
            <a:off x="1344692" y="3471763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B46760-0FF8-A230-BC95-CEF2649783F6}"/>
              </a:ext>
            </a:extLst>
          </p:cNvPr>
          <p:cNvSpPr txBox="1"/>
          <p:nvPr/>
        </p:nvSpPr>
        <p:spPr>
          <a:xfrm>
            <a:off x="1174711" y="12860762"/>
            <a:ext cx="2767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2545C3-6FCB-EE87-C19F-D950B2A79837}"/>
              </a:ext>
            </a:extLst>
          </p:cNvPr>
          <p:cNvSpPr txBox="1"/>
          <p:nvPr/>
        </p:nvSpPr>
        <p:spPr>
          <a:xfrm>
            <a:off x="1347035" y="13454882"/>
            <a:ext cx="2767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A97707-98BB-5B4F-C8D1-E2C98DD35C07}"/>
              </a:ext>
            </a:extLst>
          </p:cNvPr>
          <p:cNvSpPr txBox="1"/>
          <p:nvPr/>
        </p:nvSpPr>
        <p:spPr>
          <a:xfrm>
            <a:off x="1342013" y="6175407"/>
            <a:ext cx="2448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2400" dirty="0"/>
              <a:t>Your text here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/>
              <a:t>Your text here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/>
              <a:t>Your text here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/>
              <a:t>Your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BB0B8D-F6DC-2375-F0B0-EAAC4AB620E5}"/>
              </a:ext>
            </a:extLst>
          </p:cNvPr>
          <p:cNvSpPr txBox="1"/>
          <p:nvPr/>
        </p:nvSpPr>
        <p:spPr>
          <a:xfrm>
            <a:off x="1110615" y="5590353"/>
            <a:ext cx="227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Methods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77FC69-FD4D-F588-8077-CBDB51B6E8D4}"/>
              </a:ext>
            </a:extLst>
          </p:cNvPr>
          <p:cNvSpPr txBox="1"/>
          <p:nvPr/>
        </p:nvSpPr>
        <p:spPr>
          <a:xfrm>
            <a:off x="1110615" y="8539759"/>
            <a:ext cx="1813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Results</a:t>
            </a:r>
          </a:p>
        </p:txBody>
      </p:sp>
      <p:pic>
        <p:nvPicPr>
          <p:cNvPr id="34" name="Graphic 33" descr="Bar graph with upward trend outline">
            <a:extLst>
              <a:ext uri="{FF2B5EF4-FFF2-40B4-BE49-F238E27FC236}">
                <a16:creationId xmlns:a16="http://schemas.microsoft.com/office/drawing/2014/main" id="{0884B068-5EF8-7CB7-CA89-1BD0ECA8B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8274" y="8930117"/>
            <a:ext cx="2448258" cy="2448258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0088F19-D9DF-8454-1C4A-69EDE5B64917}"/>
              </a:ext>
            </a:extLst>
          </p:cNvPr>
          <p:cNvSpPr txBox="1"/>
          <p:nvPr/>
        </p:nvSpPr>
        <p:spPr>
          <a:xfrm>
            <a:off x="1374094" y="11221887"/>
            <a:ext cx="2767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5EC40D-3732-87F9-E946-FB06B8824153}"/>
              </a:ext>
            </a:extLst>
          </p:cNvPr>
          <p:cNvSpPr txBox="1"/>
          <p:nvPr/>
        </p:nvSpPr>
        <p:spPr>
          <a:xfrm>
            <a:off x="16341986" y="1219199"/>
            <a:ext cx="5082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Extra figures &amp; tables</a:t>
            </a:r>
          </a:p>
        </p:txBody>
      </p:sp>
      <p:pic>
        <p:nvPicPr>
          <p:cNvPr id="37" name="Graphic 36" descr="Pie chart outline">
            <a:extLst>
              <a:ext uri="{FF2B5EF4-FFF2-40B4-BE49-F238E27FC236}">
                <a16:creationId xmlns:a16="http://schemas.microsoft.com/office/drawing/2014/main" id="{0BFC5783-C250-6667-60C6-6CA9C68A17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154247" y="2090757"/>
            <a:ext cx="3412615" cy="3412615"/>
          </a:xfrm>
          <a:prstGeom prst="rect">
            <a:avLst/>
          </a:prstGeom>
        </p:spPr>
      </p:pic>
      <p:pic>
        <p:nvPicPr>
          <p:cNvPr id="38" name="Graphic 37" descr="Gantt Chart outline">
            <a:extLst>
              <a:ext uri="{FF2B5EF4-FFF2-40B4-BE49-F238E27FC236}">
                <a16:creationId xmlns:a16="http://schemas.microsoft.com/office/drawing/2014/main" id="{0AE8415F-DAA6-1E8A-8EE5-76FC139B3F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154247" y="5191752"/>
            <a:ext cx="3412615" cy="3412615"/>
          </a:xfrm>
          <a:prstGeom prst="rect">
            <a:avLst/>
          </a:prstGeom>
        </p:spPr>
      </p:pic>
      <p:pic>
        <p:nvPicPr>
          <p:cNvPr id="39" name="Graphic 38" descr="Table outline">
            <a:extLst>
              <a:ext uri="{FF2B5EF4-FFF2-40B4-BE49-F238E27FC236}">
                <a16:creationId xmlns:a16="http://schemas.microsoft.com/office/drawing/2014/main" id="{902639A9-7D11-9F17-D2D6-C00C12CED8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154247" y="8292747"/>
            <a:ext cx="3696711" cy="3696711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028BB15-27F1-80DD-B6F9-B6C7BFDB9FCE}"/>
              </a:ext>
            </a:extLst>
          </p:cNvPr>
          <p:cNvSpPr txBox="1"/>
          <p:nvPr/>
        </p:nvSpPr>
        <p:spPr>
          <a:xfrm>
            <a:off x="16900382" y="11939586"/>
            <a:ext cx="293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Application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E1F1EE-34A0-C653-725A-E4B5767C6694}"/>
              </a:ext>
            </a:extLst>
          </p:cNvPr>
          <p:cNvSpPr txBox="1"/>
          <p:nvPr/>
        </p:nvSpPr>
        <p:spPr>
          <a:xfrm>
            <a:off x="17154247" y="12533796"/>
            <a:ext cx="293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73" indent="-285773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285773" indent="-285773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285773" indent="-285773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1E9AE6D-8692-7066-AEA1-FA8CE2EFF64A}"/>
              </a:ext>
            </a:extLst>
          </p:cNvPr>
          <p:cNvSpPr txBox="1"/>
          <p:nvPr/>
        </p:nvSpPr>
        <p:spPr>
          <a:xfrm>
            <a:off x="6871447" y="2159906"/>
            <a:ext cx="82027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Your main finding </a:t>
            </a:r>
            <a:r>
              <a:rPr lang="en-US" sz="4000" dirty="0">
                <a:solidFill>
                  <a:srgbClr val="003B5C"/>
                </a:solidFill>
              </a:rPr>
              <a:t>goes here, translated into plain English.</a:t>
            </a:r>
          </a:p>
          <a:p>
            <a:r>
              <a:rPr lang="en-US" sz="4000" b="1" dirty="0">
                <a:solidFill>
                  <a:srgbClr val="003B5C"/>
                </a:solidFill>
              </a:rPr>
              <a:t>Emphasize </a:t>
            </a:r>
            <a:r>
              <a:rPr lang="en-US" sz="4000" dirty="0">
                <a:solidFill>
                  <a:srgbClr val="003B5C"/>
                </a:solidFill>
              </a:rPr>
              <a:t>the important words.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285BA9C-9919-4624-0706-6BB5CDA57A4A}"/>
              </a:ext>
            </a:extLst>
          </p:cNvPr>
          <p:cNvGrpSpPr/>
          <p:nvPr/>
        </p:nvGrpSpPr>
        <p:grpSpPr>
          <a:xfrm>
            <a:off x="5689436" y="12440825"/>
            <a:ext cx="2799175" cy="2799175"/>
            <a:chOff x="5471859" y="11330842"/>
            <a:chExt cx="2799175" cy="279917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0F93D51-3907-23C1-FB72-6EE92EF72B21}"/>
                </a:ext>
              </a:extLst>
            </p:cNvPr>
            <p:cNvSpPr/>
            <p:nvPr/>
          </p:nvSpPr>
          <p:spPr>
            <a:xfrm>
              <a:off x="5809529" y="11662766"/>
              <a:ext cx="2123835" cy="2135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Graphic 45" descr="Qr Code with solid fill">
              <a:extLst>
                <a:ext uri="{FF2B5EF4-FFF2-40B4-BE49-F238E27FC236}">
                  <a16:creationId xmlns:a16="http://schemas.microsoft.com/office/drawing/2014/main" id="{B4FB2111-68C6-5099-A631-0BD7B86E8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471859" y="11330842"/>
              <a:ext cx="2799175" cy="2799175"/>
            </a:xfrm>
            <a:prstGeom prst="rect">
              <a:avLst/>
            </a:prstGeom>
          </p:spPr>
        </p:pic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B4C97909-860D-3863-55D4-24617AC68FE9}"/>
              </a:ext>
            </a:extLst>
          </p:cNvPr>
          <p:cNvSpPr txBox="1"/>
          <p:nvPr/>
        </p:nvSpPr>
        <p:spPr>
          <a:xfrm>
            <a:off x="5756931" y="14940907"/>
            <a:ext cx="2799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Place QR code about here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75EE4A-CA7D-5D91-D043-74D80FF8524C}"/>
              </a:ext>
            </a:extLst>
          </p:cNvPr>
          <p:cNvSpPr/>
          <p:nvPr/>
        </p:nvSpPr>
        <p:spPr>
          <a:xfrm rot="5400000" flipV="1">
            <a:off x="-2717425" y="8154915"/>
            <a:ext cx="164592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DFDD38F-A106-8F89-B1BD-989DD8E2FAD8}"/>
              </a:ext>
            </a:extLst>
          </p:cNvPr>
          <p:cNvSpPr/>
          <p:nvPr/>
        </p:nvSpPr>
        <p:spPr>
          <a:xfrm rot="5400000" flipV="1">
            <a:off x="8268594" y="8138161"/>
            <a:ext cx="164592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>
              <a:solidFill>
                <a:srgbClr val="003B5C"/>
              </a:solidFill>
            </a:endParaRPr>
          </a:p>
        </p:txBody>
      </p:sp>
      <p:pic>
        <p:nvPicPr>
          <p:cNvPr id="2" name="Graphic 1" descr="Bar graph with upward trend outline">
            <a:extLst>
              <a:ext uri="{FF2B5EF4-FFF2-40B4-BE49-F238E27FC236}">
                <a16:creationId xmlns:a16="http://schemas.microsoft.com/office/drawing/2014/main" id="{EE07A322-D97C-20CC-E5C3-35F14A9F1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00504" y="5590353"/>
            <a:ext cx="4957364" cy="495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01580"/>
      </p:ext>
    </p:extLst>
  </p:cSld>
  <p:clrMapOvr>
    <a:masterClrMapping/>
  </p:clrMapOvr>
</p:sld>
</file>

<file path=ppt/theme/theme1.xml><?xml version="1.0" encoding="utf-8"?>
<a:theme xmlns:a="http://schemas.openxmlformats.org/drawingml/2006/main" name="GWColors">
  <a:themeElements>
    <a:clrScheme name="GW Colors">
      <a:dk1>
        <a:srgbClr val="004065"/>
      </a:dk1>
      <a:lt1>
        <a:srgbClr val="FFFFFF"/>
      </a:lt1>
      <a:dk2>
        <a:srgbClr val="0096D6"/>
      </a:dk2>
      <a:lt2>
        <a:srgbClr val="FFFFFF"/>
      </a:lt2>
      <a:accent1>
        <a:srgbClr val="E31937"/>
      </a:accent1>
      <a:accent2>
        <a:srgbClr val="008367"/>
      </a:accent2>
      <a:accent3>
        <a:srgbClr val="C8B18B"/>
      </a:accent3>
      <a:accent4>
        <a:srgbClr val="7AC143"/>
      </a:accent4>
      <a:accent5>
        <a:srgbClr val="A55121"/>
      </a:accent5>
      <a:accent6>
        <a:srgbClr val="FFC82E"/>
      </a:accent6>
      <a:hlink>
        <a:srgbClr val="7AC143"/>
      </a:hlink>
      <a:folHlink>
        <a:srgbClr val="E319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WColors" id="{31266346-125C-4958-B59B-31F747E07C05}" vid="{27BDA125-E992-4ABC-976B-8BF3431A7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GWColors</Template>
  <TotalTime>156</TotalTime>
  <Words>84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Medium</vt:lpstr>
      <vt:lpstr>Calibri</vt:lpstr>
      <vt:lpstr>GWColors</vt:lpstr>
      <vt:lpstr>PowerPoint Presentation</vt:lpstr>
    </vt:vector>
  </TitlesOfParts>
  <Company>SMHS @ GW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Linda</dc:creator>
  <cp:lastModifiedBy>Trudy Mallinson</cp:lastModifiedBy>
  <cp:revision>22</cp:revision>
  <dcterms:created xsi:type="dcterms:W3CDTF">2018-03-13T19:44:43Z</dcterms:created>
  <dcterms:modified xsi:type="dcterms:W3CDTF">2024-02-09T14:23:20Z</dcterms:modified>
</cp:coreProperties>
</file>