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43891200" cy="3291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oskClewVwOfr4NotY/N/STfKG7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A51FE83-A904-40FD-AAC7-070DBD4644F5}" name="Samantha Chin" initials="SC" userId="2fbf5c8de5dd295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934" autoAdjust="0"/>
    <p:restoredTop sz="94640"/>
  </p:normalViewPr>
  <p:slideViewPr>
    <p:cSldViewPr snapToGrid="0">
      <p:cViewPr varScale="1">
        <p:scale>
          <a:sx n="23" d="100"/>
          <a:sy n="23" d="100"/>
        </p:scale>
        <p:origin x="21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customschemas.google.com/relationships/presentationmetadata" Target="metadata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 rot="5400000">
            <a:off x="11502389" y="278131"/>
            <a:ext cx="20886422" cy="3785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 rot="5400000">
            <a:off x="22193251" y="10968991"/>
            <a:ext cx="27896822" cy="946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1"/>
          </p:nvPr>
        </p:nvSpPr>
        <p:spPr>
          <a:xfrm rot="5400000">
            <a:off x="2990851" y="1779271"/>
            <a:ext cx="27896822" cy="2784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ctrTitle"/>
          </p:nvPr>
        </p:nvSpPr>
        <p:spPr>
          <a:xfrm>
            <a:off x="5486400" y="8925564"/>
            <a:ext cx="32918400" cy="1146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1A2"/>
              </a:buClr>
              <a:buSzPts val="30720"/>
              <a:buFont typeface="Avenir"/>
              <a:buNone/>
              <a:defRPr sz="30720" b="1" i="0">
                <a:solidFill>
                  <a:srgbClr val="FFF1A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5486400" y="21411534"/>
            <a:ext cx="32918400" cy="6919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6396"/>
              </a:spcBef>
              <a:spcAft>
                <a:spcPts val="0"/>
              </a:spcAft>
              <a:buClr>
                <a:schemeClr val="lt1"/>
              </a:buClr>
              <a:buSzPts val="15360"/>
              <a:buNone/>
              <a:defRPr sz="15360" b="0" i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ctr">
              <a:lnSpc>
                <a:spcPct val="90000"/>
              </a:lnSpc>
              <a:spcBef>
                <a:spcPts val="3204"/>
              </a:spcBef>
              <a:spcAft>
                <a:spcPts val="0"/>
              </a:spcAft>
              <a:buClr>
                <a:schemeClr val="dk1"/>
              </a:buClr>
              <a:buSzPts val="12804"/>
              <a:buNone/>
              <a:defRPr sz="12803"/>
            </a:lvl2pPr>
            <a:lvl3pPr lvl="2" algn="ctr">
              <a:lnSpc>
                <a:spcPct val="90000"/>
              </a:lnSpc>
              <a:spcBef>
                <a:spcPts val="3204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/>
            </a:lvl3pPr>
            <a:lvl4pPr lvl="3" algn="ctr">
              <a:lnSpc>
                <a:spcPct val="90000"/>
              </a:lnSpc>
              <a:spcBef>
                <a:spcPts val="3204"/>
              </a:spcBef>
              <a:spcAft>
                <a:spcPts val="0"/>
              </a:spcAft>
              <a:buClr>
                <a:schemeClr val="dk1"/>
              </a:buClr>
              <a:buSzPts val="10236"/>
              <a:buNone/>
              <a:defRPr sz="10236"/>
            </a:lvl4pPr>
            <a:lvl5pPr lvl="4" algn="ctr">
              <a:lnSpc>
                <a:spcPct val="90000"/>
              </a:lnSpc>
              <a:spcBef>
                <a:spcPts val="3204"/>
              </a:spcBef>
              <a:spcAft>
                <a:spcPts val="0"/>
              </a:spcAft>
              <a:buClr>
                <a:schemeClr val="dk1"/>
              </a:buClr>
              <a:buSzPts val="10236"/>
              <a:buNone/>
              <a:defRPr sz="10236"/>
            </a:lvl5pPr>
            <a:lvl6pPr lvl="5" algn="ctr">
              <a:lnSpc>
                <a:spcPct val="90000"/>
              </a:lnSpc>
              <a:spcBef>
                <a:spcPts val="3204"/>
              </a:spcBef>
              <a:spcAft>
                <a:spcPts val="0"/>
              </a:spcAft>
              <a:buClr>
                <a:schemeClr val="dk1"/>
              </a:buClr>
              <a:buSzPts val="10236"/>
              <a:buNone/>
              <a:defRPr sz="10236"/>
            </a:lvl6pPr>
            <a:lvl7pPr lvl="6" algn="ctr">
              <a:lnSpc>
                <a:spcPct val="90000"/>
              </a:lnSpc>
              <a:spcBef>
                <a:spcPts val="3204"/>
              </a:spcBef>
              <a:spcAft>
                <a:spcPts val="0"/>
              </a:spcAft>
              <a:buClr>
                <a:schemeClr val="dk1"/>
              </a:buClr>
              <a:buSzPts val="10236"/>
              <a:buNone/>
              <a:defRPr sz="10236"/>
            </a:lvl7pPr>
            <a:lvl8pPr lvl="7" algn="ctr">
              <a:lnSpc>
                <a:spcPct val="90000"/>
              </a:lnSpc>
              <a:spcBef>
                <a:spcPts val="3204"/>
              </a:spcBef>
              <a:spcAft>
                <a:spcPts val="0"/>
              </a:spcAft>
              <a:buClr>
                <a:schemeClr val="dk1"/>
              </a:buClr>
              <a:buSzPts val="10236"/>
              <a:buNone/>
              <a:defRPr sz="10236"/>
            </a:lvl8pPr>
            <a:lvl9pPr lvl="8" algn="ctr">
              <a:lnSpc>
                <a:spcPct val="90000"/>
              </a:lnSpc>
              <a:spcBef>
                <a:spcPts val="3204"/>
              </a:spcBef>
              <a:spcAft>
                <a:spcPts val="0"/>
              </a:spcAft>
              <a:buClr>
                <a:schemeClr val="dk1"/>
              </a:buClr>
              <a:buSzPts val="10236"/>
              <a:buNone/>
              <a:defRPr sz="1023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0"/>
              <a:buFont typeface="Calibri"/>
              <a:buNone/>
              <a:defRPr sz="2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/>
            </a:lvl1pPr>
            <a:lvl2pPr lvl="1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/>
            </a:lvl2pPr>
            <a:lvl3pPr lvl="2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/>
            </a:lvl3pPr>
            <a:lvl4pPr lvl="3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4pPr>
            <a:lvl5pPr lvl="4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5pPr>
            <a:lvl6pPr lvl="5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6pPr>
            <a:lvl7pPr lvl="6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7pPr>
            <a:lvl8pPr lvl="7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8pPr>
            <a:lvl9pPr lvl="8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0"/>
              <a:buFont typeface="Calibri"/>
              <a:buNone/>
              <a:defRPr sz="2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 sz="9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8640"/>
              <a:buNone/>
              <a:defRPr sz="86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18653760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22219920" y="8763000"/>
            <a:ext cx="18653760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 b="1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 b="1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3023242" y="12024360"/>
            <a:ext cx="18568032" cy="17686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3"/>
          </p:nvPr>
        </p:nvSpPr>
        <p:spPr>
          <a:xfrm>
            <a:off x="22219922" y="8069582"/>
            <a:ext cx="18659477" cy="3954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 b="1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 b="1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4"/>
          </p:nvPr>
        </p:nvSpPr>
        <p:spPr>
          <a:xfrm>
            <a:off x="22219922" y="12024360"/>
            <a:ext cx="18659477" cy="17686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60"/>
              <a:buFont typeface="Calibri"/>
              <a:buNone/>
              <a:defRPr sz="153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18659477" y="4739647"/>
            <a:ext cx="22219920" cy="23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120396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5360"/>
              <a:buChar char="•"/>
              <a:defRPr sz="15360"/>
            </a:lvl1pPr>
            <a:lvl2pPr marL="914400" lvl="1" indent="-108204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3440"/>
              <a:buChar char="•"/>
              <a:defRPr sz="13439"/>
            </a:lvl2pPr>
            <a:lvl3pPr marL="1371600" lvl="2" indent="-96012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520"/>
              <a:buChar char="•"/>
              <a:defRPr sz="11520"/>
            </a:lvl3pPr>
            <a:lvl4pPr marL="1828800" lvl="3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4pPr>
            <a:lvl5pPr marL="2286000" lvl="4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5pPr>
            <a:lvl6pPr marL="2743200" lvl="5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6pPr>
            <a:lvl7pPr marL="3200400" lvl="6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7pPr>
            <a:lvl8pPr marL="3657600" lvl="7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8pPr>
            <a:lvl9pPr marL="4114800" lvl="8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3023237" y="9875520"/>
            <a:ext cx="14156054" cy="1829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6720"/>
              <a:buNone/>
              <a:defRPr sz="6719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60"/>
              <a:buFont typeface="Calibri"/>
              <a:buNone/>
              <a:defRPr sz="153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>
            <a:spLocks noGrp="1"/>
          </p:cNvSpPr>
          <p:nvPr>
            <p:ph type="pic" idx="2"/>
          </p:nvPr>
        </p:nvSpPr>
        <p:spPr>
          <a:xfrm>
            <a:off x="18659477" y="4739647"/>
            <a:ext cx="22219920" cy="233934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3023237" y="9875520"/>
            <a:ext cx="14156054" cy="1829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6720"/>
              <a:buNone/>
              <a:defRPr sz="6719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20"/>
              <a:buFont typeface="Calibri"/>
              <a:buNone/>
              <a:defRPr sz="21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1082040" algn="l" rtl="0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3440"/>
              <a:buFont typeface="Arial"/>
              <a:buChar char="•"/>
              <a:defRPr sz="13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6012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Arial"/>
              <a:buChar char="•"/>
              <a:defRPr sz="11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3820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7724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43891200" cy="32918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>
            <a:spLocks noGrp="1"/>
          </p:cNvSpPr>
          <p:nvPr>
            <p:ph type="title"/>
          </p:nvPr>
        </p:nvSpPr>
        <p:spPr>
          <a:xfrm>
            <a:off x="3017532" y="1757754"/>
            <a:ext cx="37856160" cy="6360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164"/>
              <a:buFont typeface="Calibri"/>
              <a:buNone/>
              <a:defRPr sz="281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body" idx="1"/>
          </p:nvPr>
        </p:nvSpPr>
        <p:spPr>
          <a:xfrm>
            <a:off x="3017532" y="8768076"/>
            <a:ext cx="37856160" cy="208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1366266" algn="l" rtl="0">
              <a:lnSpc>
                <a:spcPct val="90000"/>
              </a:lnSpc>
              <a:spcBef>
                <a:spcPts val="6396"/>
              </a:spcBef>
              <a:spcAft>
                <a:spcPts val="0"/>
              </a:spcAft>
              <a:buClr>
                <a:schemeClr val="dk1"/>
              </a:buClr>
              <a:buSzPts val="17916"/>
              <a:buFont typeface="Arial"/>
              <a:buChar char="•"/>
              <a:defRPr sz="179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03960" algn="l" rtl="0">
              <a:lnSpc>
                <a:spcPct val="90000"/>
              </a:lnSpc>
              <a:spcBef>
                <a:spcPts val="3204"/>
              </a:spcBef>
              <a:spcAft>
                <a:spcPts val="0"/>
              </a:spcAft>
              <a:buClr>
                <a:schemeClr val="dk1"/>
              </a:buClr>
              <a:buSzPts val="15360"/>
              <a:buFont typeface="Arial"/>
              <a:buChar char="•"/>
              <a:defRPr sz="153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1041653" algn="l" rtl="0">
              <a:lnSpc>
                <a:spcPct val="90000"/>
              </a:lnSpc>
              <a:spcBef>
                <a:spcPts val="3204"/>
              </a:spcBef>
              <a:spcAft>
                <a:spcPts val="0"/>
              </a:spcAft>
              <a:buClr>
                <a:schemeClr val="dk1"/>
              </a:buClr>
              <a:buSzPts val="12804"/>
              <a:buFont typeface="Arial"/>
              <a:buChar char="•"/>
              <a:defRPr sz="12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960120" algn="l" rtl="0">
              <a:lnSpc>
                <a:spcPct val="90000"/>
              </a:lnSpc>
              <a:spcBef>
                <a:spcPts val="3204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Arial"/>
              <a:buChar char="•"/>
              <a:defRPr sz="11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960120" algn="l" rtl="0">
              <a:lnSpc>
                <a:spcPct val="90000"/>
              </a:lnSpc>
              <a:spcBef>
                <a:spcPts val="3204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Arial"/>
              <a:buChar char="•"/>
              <a:defRPr sz="11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960120" algn="l" rtl="0">
              <a:lnSpc>
                <a:spcPct val="90000"/>
              </a:lnSpc>
              <a:spcBef>
                <a:spcPts val="3204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Arial"/>
              <a:buChar char="•"/>
              <a:defRPr sz="11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960120" algn="l" rtl="0">
              <a:lnSpc>
                <a:spcPct val="90000"/>
              </a:lnSpc>
              <a:spcBef>
                <a:spcPts val="3204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Arial"/>
              <a:buChar char="•"/>
              <a:defRPr sz="11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960120" algn="l" rtl="0">
              <a:lnSpc>
                <a:spcPct val="90000"/>
              </a:lnSpc>
              <a:spcBef>
                <a:spcPts val="3204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Arial"/>
              <a:buChar char="•"/>
              <a:defRPr sz="11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960120" algn="l" rtl="0">
              <a:lnSpc>
                <a:spcPct val="90000"/>
              </a:lnSpc>
              <a:spcBef>
                <a:spcPts val="3204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Arial"/>
              <a:buChar char="•"/>
              <a:defRPr sz="11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dt" idx="10"/>
          </p:nvPr>
        </p:nvSpPr>
        <p:spPr>
          <a:xfrm>
            <a:off x="3017520" y="30510546"/>
            <a:ext cx="9875520" cy="1757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6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ftr" idx="11"/>
          </p:nvPr>
        </p:nvSpPr>
        <p:spPr>
          <a:xfrm>
            <a:off x="14538972" y="30510546"/>
            <a:ext cx="14813280" cy="1757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6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sldNum" idx="12"/>
          </p:nvPr>
        </p:nvSpPr>
        <p:spPr>
          <a:xfrm>
            <a:off x="30998160" y="30510546"/>
            <a:ext cx="9875520" cy="1757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80"/>
              <a:buFont typeface="Arial"/>
              <a:buNone/>
              <a:defRPr sz="76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80"/>
              <a:buFont typeface="Arial"/>
              <a:buNone/>
              <a:defRPr sz="76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80"/>
              <a:buFont typeface="Arial"/>
              <a:buNone/>
              <a:defRPr sz="76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80"/>
              <a:buFont typeface="Arial"/>
              <a:buNone/>
              <a:defRPr sz="76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80"/>
              <a:buFont typeface="Arial"/>
              <a:buNone/>
              <a:defRPr sz="76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80"/>
              <a:buFont typeface="Arial"/>
              <a:buNone/>
              <a:defRPr sz="76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80"/>
              <a:buFont typeface="Arial"/>
              <a:buNone/>
              <a:defRPr sz="76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80"/>
              <a:buFont typeface="Arial"/>
              <a:buNone/>
              <a:defRPr sz="76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80"/>
              <a:buFont typeface="Arial"/>
              <a:buNone/>
              <a:defRPr sz="76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7" name="Google Shape;8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43891200" cy="32918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-125" y="0"/>
            <a:ext cx="43891200" cy="41418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5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6183084" y="597785"/>
            <a:ext cx="31556697" cy="3088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buSzPts val="7412"/>
            </a:pPr>
            <a:r>
              <a:rPr lang="en-US" sz="9600" b="1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Title – Center Your Title for Good Design </a:t>
            </a:r>
            <a:endParaRPr sz="9600" b="1" dirty="0">
              <a:solidFill>
                <a:srgbClr val="D8D8D8"/>
              </a:solidFill>
              <a:latin typeface="+mj-lt"/>
            </a:endParaRPr>
          </a:p>
          <a:p>
            <a:pPr lvl="0" algn="ctr">
              <a:buSzPts val="2800"/>
            </a:pPr>
            <a:endParaRPr lang="en-US" sz="3600" b="1" dirty="0">
              <a:solidFill>
                <a:schemeClr val="lt1"/>
              </a:solidFill>
              <a:latin typeface="+mj-lt"/>
            </a:endParaRPr>
          </a:p>
          <a:p>
            <a:pPr lvl="0" algn="ctr">
              <a:buSzPts val="2800"/>
            </a:pPr>
            <a:r>
              <a:rPr lang="en-US" sz="3600" b="1" dirty="0">
                <a:solidFill>
                  <a:schemeClr val="lt1"/>
                </a:solidFill>
                <a:latin typeface="+mj-lt"/>
              </a:rPr>
              <a:t>First Last, First Last, First Last</a:t>
            </a:r>
            <a:endParaRPr lang="en-US" sz="3600" baseline="30000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algn="ctr">
              <a:buSzPts val="2800"/>
            </a:pPr>
            <a:r>
              <a:rPr lang="en-US" sz="3600" baseline="30000" dirty="0">
                <a:solidFill>
                  <a:schemeClr val="lt1"/>
                </a:solidFill>
                <a:latin typeface="+mj-lt"/>
              </a:rPr>
              <a:t>Affiliation 1, Affiliation 2, Affiliation 3</a:t>
            </a:r>
            <a:endParaRPr lang="en-US" sz="7200" b="1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193" name="Google Shape;193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475" y="544225"/>
            <a:ext cx="5490452" cy="30883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6E0E9E0-998E-FF4A-FACD-F4C35757E778}"/>
              </a:ext>
            </a:extLst>
          </p:cNvPr>
          <p:cNvGrpSpPr/>
          <p:nvPr/>
        </p:nvGrpSpPr>
        <p:grpSpPr>
          <a:xfrm>
            <a:off x="408176" y="29565601"/>
            <a:ext cx="5751580" cy="2865338"/>
            <a:chOff x="478974" y="29554164"/>
            <a:chExt cx="5751580" cy="24986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6677EF1-73F5-9E5B-6050-C8952BD212FA}"/>
                </a:ext>
              </a:extLst>
            </p:cNvPr>
            <p:cNvSpPr/>
            <p:nvPr/>
          </p:nvSpPr>
          <p:spPr>
            <a:xfrm>
              <a:off x="478974" y="29554164"/>
              <a:ext cx="5751579" cy="11733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3BE48F09-8DC4-B8A5-BD15-5189778FFA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554" y="30195488"/>
              <a:ext cx="5715000" cy="1857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8984FB1-DD47-4CA5-835E-3E939B8812CB}"/>
              </a:ext>
            </a:extLst>
          </p:cNvPr>
          <p:cNvSpPr txBox="1"/>
          <p:nvPr/>
        </p:nvSpPr>
        <p:spPr>
          <a:xfrm>
            <a:off x="-125" y="4390707"/>
            <a:ext cx="14401925" cy="117334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SzPts val="1200"/>
              <a:buNone/>
              <a:defRPr sz="520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n-US" sz="5400" b="1" dirty="0">
                <a:latin typeface="+mj-lt"/>
              </a:rPr>
              <a:t>Introduction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F9BAE9-C042-4095-8B93-5F30C49EA3E9}"/>
              </a:ext>
            </a:extLst>
          </p:cNvPr>
          <p:cNvSpPr txBox="1"/>
          <p:nvPr/>
        </p:nvSpPr>
        <p:spPr>
          <a:xfrm>
            <a:off x="14858875" y="4390707"/>
            <a:ext cx="29032450" cy="117334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SzPts val="1200"/>
              <a:buNone/>
              <a:defRPr sz="520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n-US" sz="5400" b="1" dirty="0">
                <a:latin typeface="+mj-lt"/>
              </a:rPr>
              <a:t>Results</a:t>
            </a:r>
            <a:endParaRPr lang="en-US" sz="6000" b="1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3E2AA9-C6F2-4C7D-AB09-664F90971D54}"/>
              </a:ext>
            </a:extLst>
          </p:cNvPr>
          <p:cNvSpPr txBox="1"/>
          <p:nvPr/>
        </p:nvSpPr>
        <p:spPr>
          <a:xfrm>
            <a:off x="29489153" y="16154661"/>
            <a:ext cx="14401925" cy="117334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SzPts val="1200"/>
              <a:buNone/>
              <a:defRPr sz="520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n-US" sz="5400" b="1" dirty="0">
                <a:latin typeface="+mj-lt"/>
              </a:rPr>
              <a:t>Conclusion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4C16AA-1735-40E8-840D-7FD96CC35DCC}"/>
              </a:ext>
            </a:extLst>
          </p:cNvPr>
          <p:cNvSpPr txBox="1"/>
          <p:nvPr/>
        </p:nvSpPr>
        <p:spPr>
          <a:xfrm>
            <a:off x="29489153" y="21735190"/>
            <a:ext cx="14401925" cy="117334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SzPts val="1200"/>
              <a:buNone/>
              <a:defRPr sz="520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n-US" sz="5400" b="1" dirty="0">
                <a:latin typeface="+mj-lt"/>
              </a:rPr>
              <a:t>References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1C6100-8DF6-44D7-9CC1-82E3EB9C2E8D}"/>
              </a:ext>
            </a:extLst>
          </p:cNvPr>
          <p:cNvSpPr txBox="1"/>
          <p:nvPr/>
        </p:nvSpPr>
        <p:spPr>
          <a:xfrm>
            <a:off x="-38225" y="13253738"/>
            <a:ext cx="14401925" cy="117334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SzPts val="1200"/>
              <a:buNone/>
              <a:defRPr sz="520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n-US" sz="5400" b="1" dirty="0">
                <a:latin typeface="+mj-lt"/>
              </a:rPr>
              <a:t>Hypothesis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C606A1-3189-4DE9-B046-B3CB50B08047}"/>
              </a:ext>
            </a:extLst>
          </p:cNvPr>
          <p:cNvSpPr txBox="1"/>
          <p:nvPr/>
        </p:nvSpPr>
        <p:spPr>
          <a:xfrm>
            <a:off x="-38225" y="20756801"/>
            <a:ext cx="14401925" cy="117334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SzPts val="1200"/>
              <a:buNone/>
              <a:defRPr sz="520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n-US" sz="5400" b="1" dirty="0">
                <a:latin typeface="+mj-lt"/>
              </a:rPr>
              <a:t>Methods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57194A-EA9A-4C97-9595-B39C8E848784}"/>
              </a:ext>
            </a:extLst>
          </p:cNvPr>
          <p:cNvSpPr txBox="1"/>
          <p:nvPr/>
        </p:nvSpPr>
        <p:spPr>
          <a:xfrm>
            <a:off x="14833414" y="16134001"/>
            <a:ext cx="14401925" cy="117334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SzPts val="1200"/>
              <a:buNone/>
              <a:defRPr sz="520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n-US" sz="5400" b="1" dirty="0">
                <a:latin typeface="+mj-lt"/>
              </a:rPr>
              <a:t>Discussion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FD86A-6A69-4DA5-B21E-65057E315844}"/>
              </a:ext>
            </a:extLst>
          </p:cNvPr>
          <p:cNvSpPr txBox="1"/>
          <p:nvPr/>
        </p:nvSpPr>
        <p:spPr>
          <a:xfrm>
            <a:off x="29489154" y="28042623"/>
            <a:ext cx="14427572" cy="1218178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SzPts val="1200"/>
              <a:buNone/>
              <a:defRPr sz="520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n-US" sz="5400" b="1" dirty="0">
                <a:latin typeface="+mj-lt"/>
              </a:rPr>
              <a:t>Acknowledgements</a:t>
            </a:r>
            <a:endParaRPr lang="en-US" dirty="0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F3024C-3046-4C44-885B-82C1DDDFBF39}"/>
              </a:ext>
            </a:extLst>
          </p:cNvPr>
          <p:cNvSpPr txBox="1"/>
          <p:nvPr/>
        </p:nvSpPr>
        <p:spPr>
          <a:xfrm>
            <a:off x="126874" y="14617291"/>
            <a:ext cx="1438045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n-lt"/>
              </a:rPr>
              <a:t>Lorem ipsum dolor sit </a:t>
            </a:r>
            <a:r>
              <a:rPr lang="en-US" sz="4000" dirty="0" err="1">
                <a:latin typeface="+mn-lt"/>
              </a:rPr>
              <a:t>amet</a:t>
            </a:r>
            <a:r>
              <a:rPr lang="en-US" sz="4000" dirty="0">
                <a:latin typeface="+mn-lt"/>
              </a:rPr>
              <a:t>, </a:t>
            </a:r>
            <a:r>
              <a:rPr lang="en-US" sz="4000" dirty="0" err="1">
                <a:latin typeface="+mn-lt"/>
              </a:rPr>
              <a:t>consectetur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adipiscing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elit</a:t>
            </a:r>
            <a:r>
              <a:rPr lang="en-US" sz="4000" dirty="0">
                <a:latin typeface="+mn-lt"/>
              </a:rPr>
              <a:t>, sed do </a:t>
            </a:r>
            <a:r>
              <a:rPr lang="en-US" sz="4000" dirty="0" err="1">
                <a:latin typeface="+mn-lt"/>
              </a:rPr>
              <a:t>eiusmod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tempor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incididunt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labore</a:t>
            </a:r>
            <a:r>
              <a:rPr lang="en-US" sz="4000" dirty="0">
                <a:latin typeface="+mn-lt"/>
              </a:rPr>
              <a:t> et dolore magna </a:t>
            </a:r>
            <a:r>
              <a:rPr lang="en-US" sz="4000" dirty="0" err="1">
                <a:latin typeface="+mn-lt"/>
              </a:rPr>
              <a:t>aliqua</a:t>
            </a:r>
            <a:r>
              <a:rPr lang="en-US" sz="4000" dirty="0">
                <a:latin typeface="+mn-lt"/>
              </a:rPr>
              <a:t>. Sit </a:t>
            </a:r>
            <a:r>
              <a:rPr lang="en-US" sz="4000" dirty="0" err="1">
                <a:latin typeface="+mn-lt"/>
              </a:rPr>
              <a:t>amet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luctus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venenatis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lectus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Porttitor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massa</a:t>
            </a:r>
            <a:r>
              <a:rPr lang="en-US" sz="4000" dirty="0">
                <a:latin typeface="+mn-lt"/>
              </a:rPr>
              <a:t> id </a:t>
            </a:r>
            <a:r>
              <a:rPr lang="en-US" sz="4000" dirty="0" err="1">
                <a:latin typeface="+mn-lt"/>
              </a:rPr>
              <a:t>neque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aliquam</a:t>
            </a:r>
            <a:r>
              <a:rPr lang="en-US" sz="4000" dirty="0">
                <a:latin typeface="+mn-lt"/>
              </a:rPr>
              <a:t> vestibulum. Morbi </a:t>
            </a:r>
            <a:r>
              <a:rPr lang="en-US" sz="4000" dirty="0" err="1">
                <a:latin typeface="+mn-lt"/>
              </a:rPr>
              <a:t>tristique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senectus</a:t>
            </a:r>
            <a:r>
              <a:rPr lang="en-US" sz="4000" dirty="0">
                <a:latin typeface="+mn-lt"/>
              </a:rPr>
              <a:t> et </a:t>
            </a:r>
            <a:r>
              <a:rPr lang="en-US" sz="4000" dirty="0" err="1">
                <a:latin typeface="+mn-lt"/>
              </a:rPr>
              <a:t>netus</a:t>
            </a:r>
            <a:r>
              <a:rPr lang="en-US" sz="4000" dirty="0">
                <a:latin typeface="+mn-lt"/>
              </a:rPr>
              <a:t> et </a:t>
            </a:r>
            <a:r>
              <a:rPr lang="en-US" sz="4000" dirty="0" err="1">
                <a:latin typeface="+mn-lt"/>
              </a:rPr>
              <a:t>malesuada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Suspendisse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interdum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consectetur</a:t>
            </a:r>
            <a:r>
              <a:rPr lang="en-US" sz="4000" dirty="0">
                <a:latin typeface="+mn-lt"/>
              </a:rPr>
              <a:t> libero id. </a:t>
            </a:r>
            <a:r>
              <a:rPr lang="en-US" sz="4000" dirty="0" err="1">
                <a:latin typeface="+mn-lt"/>
              </a:rPr>
              <a:t>Tortor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posuere</a:t>
            </a:r>
            <a:r>
              <a:rPr lang="en-US" sz="4000" dirty="0">
                <a:latin typeface="+mn-lt"/>
              </a:rPr>
              <a:t> ac </a:t>
            </a:r>
            <a:r>
              <a:rPr lang="en-US" sz="4000" dirty="0" err="1">
                <a:latin typeface="+mn-lt"/>
              </a:rPr>
              <a:t>ut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consequat</a:t>
            </a:r>
            <a:r>
              <a:rPr lang="en-US" sz="4000" dirty="0">
                <a:latin typeface="+mn-lt"/>
              </a:rPr>
              <a:t> semper </a:t>
            </a:r>
            <a:r>
              <a:rPr lang="en-US" sz="4000" dirty="0" err="1">
                <a:latin typeface="+mn-lt"/>
              </a:rPr>
              <a:t>viverra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Quisque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sagittis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purus</a:t>
            </a:r>
            <a:r>
              <a:rPr lang="en-US" sz="4000" dirty="0">
                <a:latin typeface="+mn-lt"/>
              </a:rPr>
              <a:t> sit </a:t>
            </a:r>
            <a:r>
              <a:rPr lang="en-US" sz="4000" dirty="0" err="1">
                <a:latin typeface="+mn-lt"/>
              </a:rPr>
              <a:t>amet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Quam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adipiscing</a:t>
            </a:r>
            <a:r>
              <a:rPr lang="en-US" sz="4000" dirty="0">
                <a:latin typeface="+mn-lt"/>
              </a:rPr>
              <a:t> vitae </a:t>
            </a:r>
            <a:r>
              <a:rPr lang="en-US" sz="4000" dirty="0" err="1">
                <a:latin typeface="+mn-lt"/>
              </a:rPr>
              <a:t>proin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sagittis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nisl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rhoncus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mattis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rhoncus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urna</a:t>
            </a:r>
            <a:r>
              <a:rPr lang="en-US" sz="4000" dirty="0">
                <a:latin typeface="+mn-lt"/>
              </a:rPr>
              <a:t>. Nisi </a:t>
            </a:r>
            <a:r>
              <a:rPr lang="en-US" sz="4000" dirty="0" err="1">
                <a:latin typeface="+mn-lt"/>
              </a:rPr>
              <a:t>scelerisque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ultrices</a:t>
            </a:r>
            <a:r>
              <a:rPr lang="en-US" sz="4000" dirty="0">
                <a:latin typeface="+mn-lt"/>
              </a:rPr>
              <a:t> vitae </a:t>
            </a:r>
            <a:r>
              <a:rPr lang="en-US" sz="4000" dirty="0" err="1">
                <a:latin typeface="+mn-lt"/>
              </a:rPr>
              <a:t>auctor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augue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Nulla</a:t>
            </a:r>
            <a:r>
              <a:rPr lang="en-US" sz="4000" dirty="0">
                <a:latin typeface="+mn-lt"/>
              </a:rPr>
              <a:t> at </a:t>
            </a:r>
            <a:r>
              <a:rPr lang="en-US" sz="4000" dirty="0" err="1">
                <a:latin typeface="+mn-lt"/>
              </a:rPr>
              <a:t>volutpat</a:t>
            </a:r>
            <a:r>
              <a:rPr lang="en-US" sz="4000" dirty="0">
                <a:latin typeface="+mn-lt"/>
              </a:rPr>
              <a:t> diam </a:t>
            </a:r>
            <a:r>
              <a:rPr lang="en-US" sz="4000" dirty="0" err="1">
                <a:latin typeface="+mn-lt"/>
              </a:rPr>
              <a:t>ut</a:t>
            </a:r>
            <a:r>
              <a:rPr lang="en-US" sz="4000" dirty="0">
                <a:latin typeface="+mn-lt"/>
              </a:rPr>
              <a:t> 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FF017B-E222-41E1-A4E5-250AD77BBA4C}"/>
              </a:ext>
            </a:extLst>
          </p:cNvPr>
          <p:cNvSpPr txBox="1"/>
          <p:nvPr/>
        </p:nvSpPr>
        <p:spPr>
          <a:xfrm>
            <a:off x="105401" y="22058036"/>
            <a:ext cx="14463461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n-lt"/>
              </a:rPr>
              <a:t>Lorem ipsum dolor sit </a:t>
            </a:r>
            <a:r>
              <a:rPr lang="en-US" sz="4000" dirty="0" err="1">
                <a:latin typeface="+mn-lt"/>
              </a:rPr>
              <a:t>amet</a:t>
            </a:r>
            <a:r>
              <a:rPr lang="en-US" sz="4000" dirty="0">
                <a:latin typeface="+mn-lt"/>
              </a:rPr>
              <a:t>, </a:t>
            </a:r>
            <a:r>
              <a:rPr lang="en-US" sz="4000" dirty="0" err="1">
                <a:latin typeface="+mn-lt"/>
              </a:rPr>
              <a:t>consectetur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adipiscing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elit</a:t>
            </a:r>
            <a:r>
              <a:rPr lang="en-US" sz="4000" dirty="0">
                <a:latin typeface="+mn-lt"/>
              </a:rPr>
              <a:t>, sed do </a:t>
            </a:r>
            <a:r>
              <a:rPr lang="en-US" sz="4000" dirty="0" err="1">
                <a:latin typeface="+mn-lt"/>
              </a:rPr>
              <a:t>eiusmod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tempor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incididunt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labore</a:t>
            </a:r>
            <a:r>
              <a:rPr lang="en-US" sz="4000" dirty="0">
                <a:latin typeface="+mn-lt"/>
              </a:rPr>
              <a:t> et dolore magna </a:t>
            </a:r>
            <a:r>
              <a:rPr lang="en-US" sz="4000" dirty="0" err="1">
                <a:latin typeface="+mn-lt"/>
              </a:rPr>
              <a:t>aliqua</a:t>
            </a:r>
            <a:r>
              <a:rPr lang="en-US" sz="4000" dirty="0">
                <a:latin typeface="+mn-lt"/>
              </a:rPr>
              <a:t>. Sit </a:t>
            </a:r>
            <a:r>
              <a:rPr lang="en-US" sz="4000" dirty="0" err="1">
                <a:latin typeface="+mn-lt"/>
              </a:rPr>
              <a:t>amet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luctus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venenatis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lectus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Porttitor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massa</a:t>
            </a:r>
            <a:r>
              <a:rPr lang="en-US" sz="4000" dirty="0">
                <a:latin typeface="+mn-lt"/>
              </a:rPr>
              <a:t> id </a:t>
            </a:r>
            <a:r>
              <a:rPr lang="en-US" sz="4000" dirty="0" err="1">
                <a:latin typeface="+mn-lt"/>
              </a:rPr>
              <a:t>neque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aliquam</a:t>
            </a:r>
            <a:r>
              <a:rPr lang="en-US" sz="4000" dirty="0">
                <a:latin typeface="+mn-lt"/>
              </a:rPr>
              <a:t> vestibulum. Morbi </a:t>
            </a:r>
            <a:r>
              <a:rPr lang="en-US" sz="4000" dirty="0" err="1">
                <a:latin typeface="+mn-lt"/>
              </a:rPr>
              <a:t>tristique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senectus</a:t>
            </a:r>
            <a:r>
              <a:rPr lang="en-US" sz="4000" dirty="0">
                <a:latin typeface="+mn-lt"/>
              </a:rPr>
              <a:t> et </a:t>
            </a:r>
            <a:r>
              <a:rPr lang="en-US" sz="4000" dirty="0" err="1">
                <a:latin typeface="+mn-lt"/>
              </a:rPr>
              <a:t>netus</a:t>
            </a:r>
            <a:r>
              <a:rPr lang="en-US" sz="4000" dirty="0">
                <a:latin typeface="+mn-lt"/>
              </a:rPr>
              <a:t> et </a:t>
            </a:r>
            <a:r>
              <a:rPr lang="en-US" sz="4000" dirty="0" err="1">
                <a:latin typeface="+mn-lt"/>
              </a:rPr>
              <a:t>malesuada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Suspendisse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interdum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consectetur</a:t>
            </a:r>
            <a:r>
              <a:rPr lang="en-US" sz="4000" dirty="0">
                <a:latin typeface="+mn-lt"/>
              </a:rPr>
              <a:t> libero id. </a:t>
            </a:r>
            <a:r>
              <a:rPr lang="en-US" sz="4000" dirty="0" err="1">
                <a:latin typeface="+mn-lt"/>
              </a:rPr>
              <a:t>Tortor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posuere</a:t>
            </a:r>
            <a:r>
              <a:rPr lang="en-US" sz="4000" dirty="0">
                <a:latin typeface="+mn-lt"/>
              </a:rPr>
              <a:t> ac </a:t>
            </a:r>
            <a:r>
              <a:rPr lang="en-US" sz="4000" dirty="0" err="1">
                <a:latin typeface="+mn-lt"/>
              </a:rPr>
              <a:t>ut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consequat</a:t>
            </a:r>
            <a:r>
              <a:rPr lang="en-US" sz="4000" dirty="0">
                <a:latin typeface="+mn-lt"/>
              </a:rPr>
              <a:t> semper </a:t>
            </a:r>
            <a:r>
              <a:rPr lang="en-US" sz="4000" dirty="0" err="1">
                <a:latin typeface="+mn-lt"/>
              </a:rPr>
              <a:t>viverra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Quisque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sagittis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purus</a:t>
            </a:r>
            <a:r>
              <a:rPr lang="en-US" sz="4000" dirty="0">
                <a:latin typeface="+mn-lt"/>
              </a:rPr>
              <a:t> sit </a:t>
            </a:r>
            <a:r>
              <a:rPr lang="en-US" sz="4000" dirty="0" err="1">
                <a:latin typeface="+mn-lt"/>
              </a:rPr>
              <a:t>amet</a:t>
            </a:r>
            <a:r>
              <a:rPr lang="en-US" sz="4000" dirty="0">
                <a:latin typeface="+mn-lt"/>
              </a:rPr>
              <a:t>. Purus in </a:t>
            </a:r>
            <a:r>
              <a:rPr lang="en-US" sz="4000" dirty="0" err="1">
                <a:latin typeface="+mn-lt"/>
              </a:rPr>
              <a:t>mollis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nunc</a:t>
            </a:r>
            <a:r>
              <a:rPr lang="en-US" sz="4000" dirty="0">
                <a:latin typeface="+mn-lt"/>
              </a:rPr>
              <a:t> sed. Vitae </a:t>
            </a:r>
            <a:r>
              <a:rPr lang="en-US" sz="4000" dirty="0" err="1">
                <a:latin typeface="+mn-lt"/>
              </a:rPr>
              <a:t>nunc</a:t>
            </a:r>
            <a:r>
              <a:rPr lang="en-US" sz="4000" dirty="0">
                <a:latin typeface="+mn-lt"/>
              </a:rPr>
              <a:t> sed </a:t>
            </a:r>
            <a:r>
              <a:rPr lang="en-US" sz="4000" dirty="0" err="1">
                <a:latin typeface="+mn-lt"/>
              </a:rPr>
              <a:t>velit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dignissim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sodales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Quam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adipiscing</a:t>
            </a:r>
            <a:r>
              <a:rPr lang="en-US" sz="4000" dirty="0">
                <a:latin typeface="+mn-lt"/>
              </a:rPr>
              <a:t> vitae </a:t>
            </a:r>
            <a:r>
              <a:rPr lang="en-US" sz="4000" dirty="0" err="1">
                <a:latin typeface="+mn-lt"/>
              </a:rPr>
              <a:t>proin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sagittis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nisl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rhoncus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mattis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rhoncus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urna</a:t>
            </a:r>
            <a:r>
              <a:rPr lang="en-US" sz="4000" dirty="0">
                <a:latin typeface="+mn-lt"/>
              </a:rPr>
              <a:t>. Nisi </a:t>
            </a:r>
            <a:r>
              <a:rPr lang="en-US" sz="4000" dirty="0" err="1">
                <a:latin typeface="+mn-lt"/>
              </a:rPr>
              <a:t>scelerisque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ultrices</a:t>
            </a:r>
            <a:r>
              <a:rPr lang="en-US" sz="4000" dirty="0">
                <a:latin typeface="+mn-lt"/>
              </a:rPr>
              <a:t> vitae </a:t>
            </a:r>
            <a:r>
              <a:rPr lang="en-US" sz="4000" dirty="0" err="1">
                <a:latin typeface="+mn-lt"/>
              </a:rPr>
              <a:t>auctor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augue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Nulla</a:t>
            </a:r>
            <a:r>
              <a:rPr lang="en-US" sz="4000" dirty="0">
                <a:latin typeface="+mn-lt"/>
              </a:rPr>
              <a:t> at </a:t>
            </a:r>
            <a:r>
              <a:rPr lang="en-US" sz="4000" dirty="0" err="1">
                <a:latin typeface="+mn-lt"/>
              </a:rPr>
              <a:t>volutpat</a:t>
            </a:r>
            <a:r>
              <a:rPr lang="en-US" sz="4000" dirty="0">
                <a:latin typeface="+mn-lt"/>
              </a:rPr>
              <a:t> diam </a:t>
            </a:r>
            <a:r>
              <a:rPr lang="en-US" sz="4000" dirty="0" err="1">
                <a:latin typeface="+mn-lt"/>
              </a:rPr>
              <a:t>ut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senectus</a:t>
            </a:r>
            <a:r>
              <a:rPr lang="en-US" sz="4000" dirty="0">
                <a:latin typeface="+mn-lt"/>
              </a:rPr>
              <a:t> et </a:t>
            </a:r>
            <a:r>
              <a:rPr lang="en-US" sz="4000" dirty="0" err="1">
                <a:latin typeface="+mn-lt"/>
              </a:rPr>
              <a:t>netus</a:t>
            </a:r>
            <a:r>
              <a:rPr lang="en-US" sz="4000" dirty="0">
                <a:latin typeface="+mn-lt"/>
              </a:rPr>
              <a:t> </a:t>
            </a:r>
          </a:p>
          <a:p>
            <a:r>
              <a:rPr lang="en-US" sz="4000" dirty="0">
                <a:latin typeface="+mn-lt"/>
              </a:rPr>
              <a:t>sit </a:t>
            </a:r>
            <a:r>
              <a:rPr lang="en-US" sz="4000" dirty="0" err="1">
                <a:latin typeface="+mn-lt"/>
              </a:rPr>
              <a:t>amet</a:t>
            </a:r>
            <a:r>
              <a:rPr lang="en-US" sz="4000" dirty="0">
                <a:latin typeface="+mn-lt"/>
              </a:rPr>
              <a:t>. Purus in </a:t>
            </a:r>
            <a:r>
              <a:rPr lang="en-US" sz="4000" dirty="0" err="1">
                <a:latin typeface="+mn-lt"/>
              </a:rPr>
              <a:t>mollis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nunc</a:t>
            </a:r>
            <a:r>
              <a:rPr lang="en-US" sz="4000" dirty="0">
                <a:latin typeface="+mn-lt"/>
              </a:rPr>
              <a:t> sed. Vitae </a:t>
            </a:r>
            <a:r>
              <a:rPr lang="en-US" sz="4000" dirty="0" err="1">
                <a:latin typeface="+mn-lt"/>
              </a:rPr>
              <a:t>nunc</a:t>
            </a:r>
            <a:r>
              <a:rPr lang="en-US" sz="4000" dirty="0">
                <a:latin typeface="+mn-lt"/>
              </a:rPr>
              <a:t> sed </a:t>
            </a:r>
            <a:r>
              <a:rPr lang="en-US" sz="4000" dirty="0" err="1">
                <a:latin typeface="+mn-lt"/>
              </a:rPr>
              <a:t>velit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dignissim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sodales</a:t>
            </a:r>
            <a:r>
              <a:rPr lang="en-US" sz="4000" dirty="0">
                <a:latin typeface="+mn-lt"/>
              </a:rPr>
              <a:t>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05ED06-6D22-4975-8BB5-50D697475EE4}"/>
              </a:ext>
            </a:extLst>
          </p:cNvPr>
          <p:cNvSpPr txBox="1"/>
          <p:nvPr/>
        </p:nvSpPr>
        <p:spPr>
          <a:xfrm>
            <a:off x="166938" y="5754260"/>
            <a:ext cx="1440192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n-lt"/>
              </a:rPr>
              <a:t>Lorem ipsum dolor sit </a:t>
            </a:r>
            <a:r>
              <a:rPr lang="en-US" sz="4000" dirty="0" err="1">
                <a:latin typeface="+mn-lt"/>
              </a:rPr>
              <a:t>amet</a:t>
            </a:r>
            <a:r>
              <a:rPr lang="en-US" sz="4000" dirty="0">
                <a:latin typeface="+mn-lt"/>
              </a:rPr>
              <a:t>, </a:t>
            </a:r>
            <a:r>
              <a:rPr lang="en-US" sz="4000" dirty="0" err="1">
                <a:latin typeface="+mn-lt"/>
              </a:rPr>
              <a:t>consectetur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adipiscing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elit</a:t>
            </a:r>
            <a:r>
              <a:rPr lang="en-US" sz="4000" dirty="0">
                <a:latin typeface="+mn-lt"/>
              </a:rPr>
              <a:t>, sed do </a:t>
            </a:r>
            <a:r>
              <a:rPr lang="en-US" sz="4000" dirty="0" err="1">
                <a:latin typeface="+mn-lt"/>
              </a:rPr>
              <a:t>eiusmod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tempor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incididunt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labore</a:t>
            </a:r>
            <a:r>
              <a:rPr lang="en-US" sz="4000" dirty="0">
                <a:latin typeface="+mn-lt"/>
              </a:rPr>
              <a:t> et dolore magna </a:t>
            </a:r>
            <a:r>
              <a:rPr lang="en-US" sz="4000" dirty="0" err="1">
                <a:latin typeface="+mn-lt"/>
              </a:rPr>
              <a:t>aliqua</a:t>
            </a:r>
            <a:r>
              <a:rPr lang="en-US" sz="4000" dirty="0">
                <a:latin typeface="+mn-lt"/>
              </a:rPr>
              <a:t>. Sit </a:t>
            </a:r>
            <a:r>
              <a:rPr lang="en-US" sz="4000" dirty="0" err="1">
                <a:latin typeface="+mn-lt"/>
              </a:rPr>
              <a:t>amet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luctus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venenatis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lectus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Porttitor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massa</a:t>
            </a:r>
            <a:r>
              <a:rPr lang="en-US" sz="4000" dirty="0">
                <a:latin typeface="+mn-lt"/>
              </a:rPr>
              <a:t> id </a:t>
            </a:r>
            <a:r>
              <a:rPr lang="en-US" sz="4000" dirty="0" err="1">
                <a:latin typeface="+mn-lt"/>
              </a:rPr>
              <a:t>neque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aliquam</a:t>
            </a:r>
            <a:r>
              <a:rPr lang="en-US" sz="4000" dirty="0">
                <a:latin typeface="+mn-lt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+mn-lt"/>
              </a:rPr>
              <a:t>Purus in </a:t>
            </a:r>
            <a:r>
              <a:rPr lang="en-US" sz="4000" dirty="0" err="1">
                <a:latin typeface="+mn-lt"/>
              </a:rPr>
              <a:t>mollis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nunc</a:t>
            </a:r>
            <a:r>
              <a:rPr lang="en-US" sz="4000" dirty="0">
                <a:latin typeface="+mn-lt"/>
              </a:rPr>
              <a:t> sed. Vitae </a:t>
            </a:r>
            <a:r>
              <a:rPr lang="en-US" sz="4000" dirty="0" err="1">
                <a:latin typeface="+mn-lt"/>
              </a:rPr>
              <a:t>nunc</a:t>
            </a:r>
            <a:r>
              <a:rPr lang="en-US" sz="4000" dirty="0">
                <a:latin typeface="+mn-lt"/>
              </a:rPr>
              <a:t> sed </a:t>
            </a:r>
            <a:r>
              <a:rPr lang="en-US" sz="4000" dirty="0" err="1">
                <a:latin typeface="+mn-lt"/>
              </a:rPr>
              <a:t>velit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dignissim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sodales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Quam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adipiscing</a:t>
            </a:r>
            <a:r>
              <a:rPr lang="en-US" sz="4000" dirty="0">
                <a:latin typeface="+mn-lt"/>
              </a:rPr>
              <a:t> vitae </a:t>
            </a:r>
            <a:r>
              <a:rPr lang="en-US" sz="4000" dirty="0" err="1">
                <a:latin typeface="+mn-lt"/>
              </a:rPr>
              <a:t>proin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sagittis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nisl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rhoncus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mattis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rhoncus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urna</a:t>
            </a:r>
            <a:endParaRPr lang="en-US" sz="40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+mn-lt"/>
              </a:rPr>
              <a:t>Nisi </a:t>
            </a:r>
            <a:r>
              <a:rPr lang="en-US" sz="4000" dirty="0" err="1">
                <a:latin typeface="+mn-lt"/>
              </a:rPr>
              <a:t>scelerisque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ultrices</a:t>
            </a:r>
            <a:r>
              <a:rPr lang="en-US" sz="4000" dirty="0">
                <a:latin typeface="+mn-lt"/>
              </a:rPr>
              <a:t> vitae </a:t>
            </a:r>
            <a:r>
              <a:rPr lang="en-US" sz="4000" dirty="0" err="1">
                <a:latin typeface="+mn-lt"/>
              </a:rPr>
              <a:t>auctor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augue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Nulla</a:t>
            </a:r>
            <a:r>
              <a:rPr lang="en-US" sz="4000" dirty="0">
                <a:latin typeface="+mn-lt"/>
              </a:rPr>
              <a:t> at </a:t>
            </a:r>
            <a:r>
              <a:rPr lang="en-US" sz="4000" dirty="0" err="1">
                <a:latin typeface="+mn-lt"/>
              </a:rPr>
              <a:t>volutpat</a:t>
            </a:r>
            <a:r>
              <a:rPr lang="en-US" sz="4000" dirty="0">
                <a:latin typeface="+mn-lt"/>
              </a:rPr>
              <a:t> diam </a:t>
            </a:r>
            <a:r>
              <a:rPr lang="en-US" sz="4000" dirty="0" err="1">
                <a:latin typeface="+mn-lt"/>
              </a:rPr>
              <a:t>ut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senectus</a:t>
            </a:r>
            <a:r>
              <a:rPr lang="en-US" sz="4000" dirty="0">
                <a:latin typeface="+mn-lt"/>
              </a:rPr>
              <a:t> et </a:t>
            </a:r>
            <a:r>
              <a:rPr lang="en-US" sz="4000" dirty="0" err="1">
                <a:latin typeface="+mn-lt"/>
              </a:rPr>
              <a:t>netus</a:t>
            </a:r>
            <a:r>
              <a:rPr lang="en-US" sz="4000" dirty="0">
                <a:latin typeface="+mn-lt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+mn-lt"/>
              </a:rPr>
              <a:t>Nisi </a:t>
            </a:r>
            <a:r>
              <a:rPr lang="en-US" sz="4000" dirty="0" err="1">
                <a:latin typeface="+mn-lt"/>
              </a:rPr>
              <a:t>scelerisque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ultrices</a:t>
            </a:r>
            <a:r>
              <a:rPr lang="en-US" sz="4000" dirty="0">
                <a:latin typeface="+mn-lt"/>
              </a:rPr>
              <a:t> vitae </a:t>
            </a:r>
            <a:r>
              <a:rPr lang="en-US" sz="4000" dirty="0" err="1">
                <a:latin typeface="+mn-lt"/>
              </a:rPr>
              <a:t>auctor</a:t>
            </a:r>
            <a:r>
              <a:rPr lang="en-US" sz="4000" dirty="0">
                <a:latin typeface="+mn-lt"/>
              </a:rPr>
              <a:t> Nisi </a:t>
            </a:r>
            <a:r>
              <a:rPr lang="en-US" sz="4000" dirty="0" err="1">
                <a:latin typeface="+mn-lt"/>
              </a:rPr>
              <a:t>scelerisque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ultrices</a:t>
            </a:r>
            <a:r>
              <a:rPr lang="en-US" sz="4000" dirty="0">
                <a:latin typeface="+mn-lt"/>
              </a:rPr>
              <a:t> vitae </a:t>
            </a:r>
            <a:r>
              <a:rPr lang="en-US" sz="4000" dirty="0" err="1">
                <a:latin typeface="+mn-lt"/>
              </a:rPr>
              <a:t>auctor</a:t>
            </a:r>
            <a:r>
              <a:rPr lang="en-US" sz="4000" dirty="0">
                <a:latin typeface="+mn-lt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C98298-74DC-48FC-99C7-EAAA1DA66D64}"/>
              </a:ext>
            </a:extLst>
          </p:cNvPr>
          <p:cNvSpPr txBox="1"/>
          <p:nvPr/>
        </p:nvSpPr>
        <p:spPr>
          <a:xfrm>
            <a:off x="14808075" y="17637128"/>
            <a:ext cx="14245846" cy="1425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n-lt"/>
              </a:rPr>
              <a:t>Lorem ipsum dolor sit </a:t>
            </a:r>
            <a:r>
              <a:rPr lang="en-US" sz="4000" dirty="0" err="1">
                <a:latin typeface="+mn-lt"/>
              </a:rPr>
              <a:t>amet</a:t>
            </a:r>
            <a:r>
              <a:rPr lang="en-US" sz="4000" dirty="0">
                <a:latin typeface="+mn-lt"/>
              </a:rPr>
              <a:t>, </a:t>
            </a:r>
            <a:r>
              <a:rPr lang="en-US" sz="4000" dirty="0" err="1">
                <a:latin typeface="+mn-lt"/>
              </a:rPr>
              <a:t>consectetur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adipiscing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elit</a:t>
            </a:r>
            <a:r>
              <a:rPr lang="en-US" sz="4000" dirty="0">
                <a:latin typeface="+mn-lt"/>
              </a:rPr>
              <a:t>, sed do </a:t>
            </a:r>
            <a:r>
              <a:rPr lang="en-US" sz="4000" dirty="0" err="1">
                <a:latin typeface="+mn-lt"/>
              </a:rPr>
              <a:t>eiusmod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tempor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incididunt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labore</a:t>
            </a:r>
            <a:r>
              <a:rPr lang="en-US" sz="4000" dirty="0">
                <a:latin typeface="+mn-lt"/>
              </a:rPr>
              <a:t> et dolore magna </a:t>
            </a:r>
            <a:r>
              <a:rPr lang="en-US" sz="4000" dirty="0" err="1">
                <a:latin typeface="+mn-lt"/>
              </a:rPr>
              <a:t>aliqua</a:t>
            </a:r>
            <a:r>
              <a:rPr lang="en-US" sz="4000" dirty="0">
                <a:latin typeface="+mn-lt"/>
              </a:rPr>
              <a:t>. Sit </a:t>
            </a:r>
            <a:r>
              <a:rPr lang="en-US" sz="4000" dirty="0" err="1">
                <a:latin typeface="+mn-lt"/>
              </a:rPr>
              <a:t>amet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luctus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venenatis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lectus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Porttitor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massa</a:t>
            </a:r>
            <a:r>
              <a:rPr lang="en-US" sz="4000" dirty="0">
                <a:latin typeface="+mn-lt"/>
              </a:rPr>
              <a:t> id </a:t>
            </a:r>
            <a:r>
              <a:rPr lang="en-US" sz="4000" dirty="0" err="1">
                <a:latin typeface="+mn-lt"/>
              </a:rPr>
              <a:t>neque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aliquam</a:t>
            </a:r>
            <a:r>
              <a:rPr lang="en-US" sz="4000" dirty="0">
                <a:latin typeface="+mn-lt"/>
              </a:rPr>
              <a:t> vestibulum. Morbi </a:t>
            </a:r>
            <a:r>
              <a:rPr lang="en-US" sz="4000" dirty="0" err="1">
                <a:latin typeface="+mn-lt"/>
              </a:rPr>
              <a:t>tristique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senectus</a:t>
            </a:r>
            <a:r>
              <a:rPr lang="en-US" sz="4000" dirty="0">
                <a:latin typeface="+mn-lt"/>
              </a:rPr>
              <a:t> et </a:t>
            </a:r>
            <a:r>
              <a:rPr lang="en-US" sz="4000" dirty="0" err="1">
                <a:latin typeface="+mn-lt"/>
              </a:rPr>
              <a:t>netus</a:t>
            </a:r>
            <a:r>
              <a:rPr lang="en-US" sz="4000" dirty="0">
                <a:latin typeface="+mn-lt"/>
              </a:rPr>
              <a:t> et </a:t>
            </a:r>
            <a:r>
              <a:rPr lang="en-US" sz="4000" dirty="0" err="1">
                <a:latin typeface="+mn-lt"/>
              </a:rPr>
              <a:t>malesuada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Suspendisse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interdum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consectetur</a:t>
            </a:r>
            <a:r>
              <a:rPr lang="en-US" sz="4000" dirty="0">
                <a:latin typeface="+mn-lt"/>
              </a:rPr>
              <a:t> libero id. </a:t>
            </a:r>
            <a:r>
              <a:rPr lang="en-US" sz="4000" dirty="0" err="1">
                <a:latin typeface="+mn-lt"/>
              </a:rPr>
              <a:t>Tortor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posuere</a:t>
            </a:r>
            <a:r>
              <a:rPr lang="en-US" sz="4000" dirty="0">
                <a:latin typeface="+mn-lt"/>
              </a:rPr>
              <a:t> ac </a:t>
            </a:r>
            <a:r>
              <a:rPr lang="en-US" sz="4000" dirty="0" err="1">
                <a:latin typeface="+mn-lt"/>
              </a:rPr>
              <a:t>ut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consequat</a:t>
            </a:r>
            <a:r>
              <a:rPr lang="en-US" sz="4000" dirty="0">
                <a:latin typeface="+mn-lt"/>
              </a:rPr>
              <a:t> semper </a:t>
            </a:r>
            <a:r>
              <a:rPr lang="en-US" sz="4000" dirty="0" err="1">
                <a:latin typeface="+mn-lt"/>
              </a:rPr>
              <a:t>viverra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Quisque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sagittis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purus</a:t>
            </a:r>
            <a:r>
              <a:rPr lang="en-US" sz="4000" dirty="0">
                <a:latin typeface="+mn-lt"/>
              </a:rPr>
              <a:t> sit </a:t>
            </a:r>
            <a:r>
              <a:rPr lang="en-US" sz="4000" dirty="0" err="1">
                <a:latin typeface="+mn-lt"/>
              </a:rPr>
              <a:t>amet</a:t>
            </a:r>
            <a:r>
              <a:rPr lang="en-US" sz="4000" dirty="0">
                <a:latin typeface="+mn-lt"/>
              </a:rPr>
              <a:t>. Purus in </a:t>
            </a:r>
            <a:r>
              <a:rPr lang="en-US" sz="4000" dirty="0" err="1">
                <a:latin typeface="+mn-lt"/>
              </a:rPr>
              <a:t>mollis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nunc</a:t>
            </a:r>
            <a:r>
              <a:rPr lang="en-US" sz="4000" dirty="0">
                <a:latin typeface="+mn-lt"/>
              </a:rPr>
              <a:t> sed. Vitae </a:t>
            </a:r>
            <a:r>
              <a:rPr lang="en-US" sz="4000" dirty="0" err="1">
                <a:latin typeface="+mn-lt"/>
              </a:rPr>
              <a:t>nunc</a:t>
            </a:r>
            <a:r>
              <a:rPr lang="en-US" sz="4000" dirty="0">
                <a:latin typeface="+mn-lt"/>
              </a:rPr>
              <a:t> sed </a:t>
            </a:r>
            <a:r>
              <a:rPr lang="en-US" sz="4000" dirty="0" err="1">
                <a:latin typeface="+mn-lt"/>
              </a:rPr>
              <a:t>velit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dignissim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sodales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Quam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adipiscing</a:t>
            </a:r>
            <a:r>
              <a:rPr lang="en-US" sz="4000" dirty="0">
                <a:latin typeface="+mn-lt"/>
              </a:rPr>
              <a:t> vitae </a:t>
            </a:r>
            <a:r>
              <a:rPr lang="en-US" sz="4000" dirty="0" err="1">
                <a:latin typeface="+mn-lt"/>
              </a:rPr>
              <a:t>proin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sagittis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nisl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rhoncus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mattis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rhoncus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urna</a:t>
            </a:r>
            <a:r>
              <a:rPr lang="en-US" sz="4000" dirty="0">
                <a:latin typeface="+mn-lt"/>
              </a:rPr>
              <a:t>. Nisi </a:t>
            </a:r>
            <a:r>
              <a:rPr lang="en-US" sz="4000" dirty="0" err="1">
                <a:latin typeface="+mn-lt"/>
              </a:rPr>
              <a:t>scelerisque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ultrices</a:t>
            </a:r>
            <a:r>
              <a:rPr lang="en-US" sz="4000" dirty="0">
                <a:latin typeface="+mn-lt"/>
              </a:rPr>
              <a:t> vitae </a:t>
            </a:r>
            <a:r>
              <a:rPr lang="en-US" sz="4000" dirty="0" err="1">
                <a:latin typeface="+mn-lt"/>
              </a:rPr>
              <a:t>auctor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augue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Nulla</a:t>
            </a:r>
            <a:r>
              <a:rPr lang="en-US" sz="4000" dirty="0">
                <a:latin typeface="+mn-lt"/>
              </a:rPr>
              <a:t> at </a:t>
            </a:r>
            <a:r>
              <a:rPr lang="en-US" sz="4000" dirty="0" err="1">
                <a:latin typeface="+mn-lt"/>
              </a:rPr>
              <a:t>volutpat</a:t>
            </a:r>
            <a:r>
              <a:rPr lang="en-US" sz="4000" dirty="0">
                <a:latin typeface="+mn-lt"/>
              </a:rPr>
              <a:t> diam </a:t>
            </a:r>
            <a:r>
              <a:rPr lang="en-US" sz="4000" dirty="0" err="1">
                <a:latin typeface="+mn-lt"/>
              </a:rPr>
              <a:t>ut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senectus</a:t>
            </a:r>
            <a:r>
              <a:rPr lang="en-US" sz="4000" dirty="0">
                <a:latin typeface="+mn-lt"/>
              </a:rPr>
              <a:t> et </a:t>
            </a:r>
            <a:r>
              <a:rPr lang="en-US" sz="4000" dirty="0" err="1">
                <a:latin typeface="+mn-lt"/>
              </a:rPr>
              <a:t>netus</a:t>
            </a:r>
            <a:r>
              <a:rPr lang="en-US" sz="4000" dirty="0">
                <a:latin typeface="+mn-lt"/>
              </a:rPr>
              <a:t> </a:t>
            </a:r>
          </a:p>
          <a:p>
            <a:r>
              <a:rPr lang="en-US" sz="4000" dirty="0">
                <a:latin typeface="+mn-lt"/>
              </a:rPr>
              <a:t>sit </a:t>
            </a:r>
            <a:r>
              <a:rPr lang="en-US" sz="4000" dirty="0" err="1">
                <a:latin typeface="+mn-lt"/>
              </a:rPr>
              <a:t>amet</a:t>
            </a:r>
            <a:r>
              <a:rPr lang="en-US" sz="4000" dirty="0">
                <a:latin typeface="+mn-lt"/>
              </a:rPr>
              <a:t>. Purus in </a:t>
            </a:r>
            <a:r>
              <a:rPr lang="en-US" sz="4000" dirty="0" err="1">
                <a:latin typeface="+mn-lt"/>
              </a:rPr>
              <a:t>mollis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nunc</a:t>
            </a:r>
            <a:r>
              <a:rPr lang="en-US" sz="4000" dirty="0">
                <a:latin typeface="+mn-lt"/>
              </a:rPr>
              <a:t> sed. Vitae </a:t>
            </a:r>
            <a:r>
              <a:rPr lang="en-US" sz="4000" dirty="0" err="1">
                <a:latin typeface="+mn-lt"/>
              </a:rPr>
              <a:t>nunc</a:t>
            </a:r>
            <a:r>
              <a:rPr lang="en-US" sz="4000" dirty="0">
                <a:latin typeface="+mn-lt"/>
              </a:rPr>
              <a:t> sed </a:t>
            </a:r>
            <a:r>
              <a:rPr lang="en-US" sz="4000" dirty="0" err="1">
                <a:latin typeface="+mn-lt"/>
              </a:rPr>
              <a:t>velit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dignissim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sodales</a:t>
            </a:r>
            <a:r>
              <a:rPr lang="en-US" sz="4000" dirty="0">
                <a:latin typeface="+mn-lt"/>
              </a:rPr>
              <a:t>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>
                <a:latin typeface="+mn-lt"/>
              </a:rPr>
              <a:t>sagittis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nisl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rhoncus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mattis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rhoncus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urna</a:t>
            </a:r>
            <a:r>
              <a:rPr lang="en-US" sz="4000" dirty="0">
                <a:latin typeface="+mn-lt"/>
              </a:rPr>
              <a:t>. Nisi </a:t>
            </a:r>
            <a:r>
              <a:rPr lang="en-US" sz="4000" dirty="0" err="1">
                <a:latin typeface="+mn-lt"/>
              </a:rPr>
              <a:t>scelerisque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ultrices</a:t>
            </a:r>
            <a:r>
              <a:rPr lang="en-US" sz="4000" dirty="0">
                <a:latin typeface="+mn-lt"/>
              </a:rPr>
              <a:t> vitae </a:t>
            </a:r>
            <a:r>
              <a:rPr lang="en-US" sz="4000" dirty="0" err="1">
                <a:latin typeface="+mn-lt"/>
              </a:rPr>
              <a:t>auctor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augue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Nulla</a:t>
            </a:r>
            <a:r>
              <a:rPr lang="en-US" sz="4000" dirty="0">
                <a:latin typeface="+mn-lt"/>
              </a:rPr>
              <a:t> at </a:t>
            </a:r>
            <a:r>
              <a:rPr lang="en-US" sz="4000" dirty="0" err="1">
                <a:latin typeface="+mn-lt"/>
              </a:rPr>
              <a:t>volutpat</a:t>
            </a:r>
            <a:r>
              <a:rPr lang="en-US" sz="4000" dirty="0">
                <a:latin typeface="+mn-lt"/>
              </a:rPr>
              <a:t> diam </a:t>
            </a:r>
            <a:r>
              <a:rPr lang="en-US" sz="4000" dirty="0" err="1">
                <a:latin typeface="+mn-lt"/>
              </a:rPr>
              <a:t>ut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senectus</a:t>
            </a:r>
            <a:r>
              <a:rPr lang="en-US" sz="4000" dirty="0">
                <a:latin typeface="+mn-lt"/>
              </a:rPr>
              <a:t> et </a:t>
            </a:r>
            <a:r>
              <a:rPr lang="en-US" sz="4000" dirty="0" err="1">
                <a:latin typeface="+mn-lt"/>
              </a:rPr>
              <a:t>netus</a:t>
            </a:r>
            <a:r>
              <a:rPr lang="en-US" sz="4000" dirty="0">
                <a:latin typeface="+mn-lt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>
                <a:latin typeface="+mn-lt"/>
              </a:rPr>
              <a:t>sagittis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nisl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rhoncus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mattis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rhoncus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urna</a:t>
            </a:r>
            <a:r>
              <a:rPr lang="en-US" sz="4000" dirty="0">
                <a:latin typeface="+mn-lt"/>
              </a:rPr>
              <a:t>. Nisi </a:t>
            </a:r>
            <a:r>
              <a:rPr lang="en-US" sz="4000" dirty="0" err="1">
                <a:latin typeface="+mn-lt"/>
              </a:rPr>
              <a:t>scelerisque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ultrices</a:t>
            </a:r>
            <a:r>
              <a:rPr lang="en-US" sz="4000" dirty="0">
                <a:latin typeface="+mn-lt"/>
              </a:rPr>
              <a:t> vitae </a:t>
            </a:r>
            <a:r>
              <a:rPr lang="en-US" sz="4000" dirty="0" err="1">
                <a:latin typeface="+mn-lt"/>
              </a:rPr>
              <a:t>auctor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augue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Nulla</a:t>
            </a:r>
            <a:r>
              <a:rPr lang="en-US" sz="4000" dirty="0">
                <a:latin typeface="+mn-lt"/>
              </a:rPr>
              <a:t> at </a:t>
            </a:r>
            <a:r>
              <a:rPr lang="en-US" sz="4000" dirty="0" err="1">
                <a:latin typeface="+mn-lt"/>
              </a:rPr>
              <a:t>volutpat</a:t>
            </a:r>
            <a:r>
              <a:rPr lang="en-US" sz="4000" dirty="0">
                <a:latin typeface="+mn-lt"/>
              </a:rPr>
              <a:t> diam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>
                <a:latin typeface="+mn-lt"/>
              </a:rPr>
              <a:t>sagittis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nisl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rhoncus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mattis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rhoncus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urna</a:t>
            </a:r>
            <a:r>
              <a:rPr lang="en-US" sz="4000" dirty="0">
                <a:latin typeface="+mn-lt"/>
              </a:rPr>
              <a:t>. Nisi </a:t>
            </a:r>
            <a:r>
              <a:rPr lang="en-US" sz="4000" dirty="0" err="1">
                <a:latin typeface="+mn-lt"/>
              </a:rPr>
              <a:t>scelerisque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ultrices</a:t>
            </a:r>
            <a:r>
              <a:rPr lang="en-US" sz="4000" dirty="0">
                <a:latin typeface="+mn-lt"/>
              </a:rPr>
              <a:t> vitae </a:t>
            </a:r>
            <a:r>
              <a:rPr lang="en-US" sz="4000" dirty="0" err="1">
                <a:latin typeface="+mn-lt"/>
              </a:rPr>
              <a:t>auctor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augue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Nulla</a:t>
            </a:r>
            <a:r>
              <a:rPr lang="en-US" sz="4000" dirty="0">
                <a:latin typeface="+mn-lt"/>
              </a:rPr>
              <a:t> at </a:t>
            </a:r>
            <a:r>
              <a:rPr lang="en-US" sz="4000" dirty="0" err="1">
                <a:latin typeface="+mn-lt"/>
              </a:rPr>
              <a:t>volutpat</a:t>
            </a:r>
            <a:r>
              <a:rPr lang="en-US" sz="4000" dirty="0">
                <a:latin typeface="+mn-lt"/>
              </a:rPr>
              <a:t> diam </a:t>
            </a:r>
            <a:r>
              <a:rPr lang="en-US" sz="4000" dirty="0" err="1">
                <a:latin typeface="+mn-lt"/>
              </a:rPr>
              <a:t>ut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senectus</a:t>
            </a:r>
            <a:r>
              <a:rPr lang="en-US" sz="4000" dirty="0">
                <a:latin typeface="+mn-lt"/>
              </a:rPr>
              <a:t> et </a:t>
            </a:r>
            <a:r>
              <a:rPr lang="en-US" sz="4000" dirty="0" err="1">
                <a:latin typeface="+mn-lt"/>
              </a:rPr>
              <a:t>netus</a:t>
            </a:r>
            <a:r>
              <a:rPr lang="en-US" sz="4000" dirty="0">
                <a:latin typeface="+mn-lt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vitae </a:t>
            </a:r>
            <a:r>
              <a:rPr lang="en-US" sz="4000" dirty="0" err="1"/>
              <a:t>auctor</a:t>
            </a:r>
            <a:r>
              <a:rPr lang="en-US" sz="4000" dirty="0"/>
              <a:t> </a:t>
            </a:r>
            <a:r>
              <a:rPr lang="en-US" sz="4000" dirty="0" err="1"/>
              <a:t>eu</a:t>
            </a:r>
            <a:r>
              <a:rPr lang="en-US" sz="4000" dirty="0"/>
              <a:t> </a:t>
            </a:r>
            <a:r>
              <a:rPr lang="en-US" sz="4000" dirty="0" err="1"/>
              <a:t>augue</a:t>
            </a:r>
            <a:r>
              <a:rPr lang="en-US" sz="4000" dirty="0"/>
              <a:t>. </a:t>
            </a:r>
            <a:r>
              <a:rPr lang="en-US" sz="4000" dirty="0" err="1"/>
              <a:t>Nulla</a:t>
            </a:r>
            <a:r>
              <a:rPr lang="en-US" sz="4000" dirty="0"/>
              <a:t> at </a:t>
            </a:r>
            <a:r>
              <a:rPr lang="en-US" sz="4000" dirty="0" err="1"/>
              <a:t>volutpat</a:t>
            </a:r>
            <a:r>
              <a:rPr lang="en-US" sz="4000" dirty="0"/>
              <a:t> diam </a:t>
            </a:r>
            <a:r>
              <a:rPr lang="en-US" sz="4000" dirty="0" err="1"/>
              <a:t>ut</a:t>
            </a:r>
            <a:r>
              <a:rPr lang="en-US" sz="4000" dirty="0"/>
              <a:t> </a:t>
            </a:r>
            <a:r>
              <a:rPr lang="en-US" sz="4000" dirty="0" err="1"/>
              <a:t>senectus</a:t>
            </a:r>
            <a:r>
              <a:rPr lang="en-US" sz="4000" dirty="0"/>
              <a:t> et </a:t>
            </a:r>
            <a:r>
              <a:rPr lang="en-US" sz="4000" dirty="0" err="1"/>
              <a:t>netus</a:t>
            </a:r>
            <a:r>
              <a:rPr lang="en-US" sz="4000" dirty="0"/>
              <a:t> </a:t>
            </a:r>
            <a:endParaRPr lang="en-US" sz="4000" dirty="0">
              <a:latin typeface="Avenir Next LT Pro Light" panose="020B0304020202020204" pitchFamily="34" charset="0"/>
            </a:endParaRPr>
          </a:p>
        </p:txBody>
      </p:sp>
      <p:sp>
        <p:nvSpPr>
          <p:cNvPr id="6" name="AutoShape 2" descr="Yearly proportionate death per 1000 admissions across different age ...">
            <a:extLst>
              <a:ext uri="{FF2B5EF4-FFF2-40B4-BE49-F238E27FC236}">
                <a16:creationId xmlns:a16="http://schemas.microsoft.com/office/drawing/2014/main" id="{4C0347B6-F035-4C83-A3CC-6CB2BFBAFC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808014" y="14910739"/>
            <a:ext cx="11292298" cy="154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4525904-6233-4150-9E60-50A300DD0D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00312" y="5967428"/>
            <a:ext cx="17169039" cy="727159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2D1A358-A79F-40A4-AF87-D4A5375E2B5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5356"/>
          <a:stretch/>
        </p:blipFill>
        <p:spPr>
          <a:xfrm>
            <a:off x="14597551" y="5868197"/>
            <a:ext cx="11838072" cy="769307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101436C-5375-4495-83E5-CC6D78727154}"/>
              </a:ext>
            </a:extLst>
          </p:cNvPr>
          <p:cNvSpPr txBox="1"/>
          <p:nvPr/>
        </p:nvSpPr>
        <p:spPr>
          <a:xfrm>
            <a:off x="14673921" y="13979969"/>
            <a:ext cx="111674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n-lt"/>
              </a:rPr>
              <a:t>Table 1. </a:t>
            </a:r>
            <a:r>
              <a:rPr lang="en-US" sz="3600" dirty="0" err="1">
                <a:latin typeface="+mn-lt"/>
              </a:rPr>
              <a:t>tempor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incididunt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ut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labore</a:t>
            </a:r>
            <a:r>
              <a:rPr lang="en-US" sz="3600" dirty="0">
                <a:latin typeface="+mn-lt"/>
              </a:rPr>
              <a:t> et dolore magna </a:t>
            </a:r>
            <a:r>
              <a:rPr lang="en-US" sz="3600" dirty="0" err="1">
                <a:latin typeface="+mn-lt"/>
              </a:rPr>
              <a:t>aliqua</a:t>
            </a:r>
            <a:r>
              <a:rPr lang="en-US" sz="3600" dirty="0">
                <a:latin typeface="+mn-lt"/>
              </a:rPr>
              <a:t>. Sit </a:t>
            </a:r>
            <a:r>
              <a:rPr lang="en-US" sz="3600" dirty="0" err="1">
                <a:latin typeface="+mn-lt"/>
              </a:rPr>
              <a:t>amet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luctus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venenatis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lectus</a:t>
            </a:r>
            <a:r>
              <a:rPr lang="en-US" sz="3600" dirty="0">
                <a:latin typeface="+mn-lt"/>
              </a:rPr>
              <a:t>. </a:t>
            </a:r>
            <a:r>
              <a:rPr lang="en-US" sz="3600" dirty="0" err="1">
                <a:latin typeface="+mn-lt"/>
              </a:rPr>
              <a:t>Porttitor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massa</a:t>
            </a:r>
            <a:r>
              <a:rPr lang="en-US" sz="3600" dirty="0">
                <a:latin typeface="+mn-lt"/>
              </a:rPr>
              <a:t> id </a:t>
            </a:r>
            <a:r>
              <a:rPr lang="en-US" sz="3600" dirty="0" err="1">
                <a:latin typeface="+mn-lt"/>
              </a:rPr>
              <a:t>neque</a:t>
            </a:r>
            <a:endParaRPr lang="en-US" sz="3600" dirty="0">
              <a:latin typeface="+mn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8AB181-7E53-49EE-AE59-35528C83EFCF}"/>
              </a:ext>
            </a:extLst>
          </p:cNvPr>
          <p:cNvSpPr txBox="1"/>
          <p:nvPr/>
        </p:nvSpPr>
        <p:spPr>
          <a:xfrm>
            <a:off x="26189274" y="13630278"/>
            <a:ext cx="175965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n-lt"/>
              </a:rPr>
              <a:t>Figure 1</a:t>
            </a:r>
            <a:r>
              <a:rPr lang="en-US" sz="3600" dirty="0">
                <a:latin typeface="+mn-lt"/>
              </a:rPr>
              <a:t>.  </a:t>
            </a:r>
            <a:r>
              <a:rPr lang="en-US" sz="3600" dirty="0" err="1">
                <a:latin typeface="+mn-lt"/>
              </a:rPr>
              <a:t>incididunt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ut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labore</a:t>
            </a:r>
            <a:r>
              <a:rPr lang="en-US" sz="3600" dirty="0">
                <a:latin typeface="+mn-lt"/>
              </a:rPr>
              <a:t> et dolore magna </a:t>
            </a:r>
            <a:r>
              <a:rPr lang="en-US" sz="3600" dirty="0" err="1">
                <a:latin typeface="+mn-lt"/>
              </a:rPr>
              <a:t>aliqua</a:t>
            </a:r>
            <a:r>
              <a:rPr lang="en-US" sz="3600" dirty="0">
                <a:latin typeface="+mn-lt"/>
              </a:rPr>
              <a:t>. Sit </a:t>
            </a:r>
            <a:r>
              <a:rPr lang="en-US" sz="3600" dirty="0" err="1">
                <a:latin typeface="+mn-lt"/>
              </a:rPr>
              <a:t>amet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luctus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venenatis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lectus</a:t>
            </a:r>
            <a:r>
              <a:rPr lang="en-US" sz="3600" dirty="0">
                <a:latin typeface="+mn-lt"/>
              </a:rPr>
              <a:t>. </a:t>
            </a:r>
            <a:r>
              <a:rPr lang="en-US" sz="3600" dirty="0" err="1">
                <a:latin typeface="+mn-lt"/>
              </a:rPr>
              <a:t>Porttitor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massa</a:t>
            </a:r>
            <a:r>
              <a:rPr lang="en-US" sz="3600" dirty="0">
                <a:latin typeface="+mn-lt"/>
              </a:rPr>
              <a:t> id </a:t>
            </a:r>
            <a:r>
              <a:rPr lang="en-US" sz="3600" dirty="0" err="1">
                <a:latin typeface="+mn-lt"/>
              </a:rPr>
              <a:t>neque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aliquam</a:t>
            </a:r>
            <a:r>
              <a:rPr lang="en-US" sz="3600" dirty="0">
                <a:latin typeface="+mn-lt"/>
              </a:rPr>
              <a:t> vestibulum. </a:t>
            </a:r>
            <a:r>
              <a:rPr lang="en-US" sz="3600" dirty="0" err="1">
                <a:latin typeface="+mn-lt"/>
              </a:rPr>
              <a:t>tempor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incididunt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ut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labore</a:t>
            </a:r>
            <a:r>
              <a:rPr lang="en-US" sz="3600" dirty="0">
                <a:latin typeface="+mn-lt"/>
              </a:rPr>
              <a:t> et dolore magna </a:t>
            </a:r>
            <a:r>
              <a:rPr lang="en-US" sz="3600" dirty="0" err="1">
                <a:latin typeface="+mn-lt"/>
              </a:rPr>
              <a:t>aliqua</a:t>
            </a:r>
            <a:r>
              <a:rPr lang="en-US" sz="3600" dirty="0">
                <a:latin typeface="+mn-lt"/>
              </a:rPr>
              <a:t>. Sit </a:t>
            </a:r>
            <a:r>
              <a:rPr lang="en-US" sz="3600" dirty="0" err="1">
                <a:latin typeface="+mn-lt"/>
              </a:rPr>
              <a:t>amet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luctus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venenatis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lectus</a:t>
            </a:r>
            <a:r>
              <a:rPr lang="en-US" sz="3600" dirty="0">
                <a:latin typeface="+mn-lt"/>
              </a:rPr>
              <a:t>. </a:t>
            </a:r>
            <a:r>
              <a:rPr lang="en-US" sz="3600" dirty="0" err="1">
                <a:latin typeface="+mn-lt"/>
              </a:rPr>
              <a:t>Porttitor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massa</a:t>
            </a:r>
            <a:r>
              <a:rPr lang="en-US" sz="3600" dirty="0">
                <a:latin typeface="+mn-lt"/>
              </a:rPr>
              <a:t> id </a:t>
            </a:r>
            <a:r>
              <a:rPr lang="en-US" sz="3600" dirty="0" err="1">
                <a:latin typeface="+mn-lt"/>
              </a:rPr>
              <a:t>neque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aliquam</a:t>
            </a:r>
            <a:r>
              <a:rPr lang="en-US" sz="3600" dirty="0">
                <a:latin typeface="+mn-lt"/>
              </a:rPr>
              <a:t> vestibulum. </a:t>
            </a:r>
            <a:r>
              <a:rPr lang="en-US" sz="3600" dirty="0" err="1">
                <a:latin typeface="+mn-lt"/>
              </a:rPr>
              <a:t>tus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venenatis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lectus</a:t>
            </a:r>
            <a:r>
              <a:rPr lang="en-US" sz="3600" dirty="0">
                <a:latin typeface="+mn-lt"/>
              </a:rPr>
              <a:t>. </a:t>
            </a:r>
            <a:r>
              <a:rPr lang="en-US" sz="3600" dirty="0" err="1">
                <a:latin typeface="+mn-lt"/>
              </a:rPr>
              <a:t>Porttitor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massa</a:t>
            </a:r>
            <a:r>
              <a:rPr lang="en-US" sz="3600" dirty="0">
                <a:latin typeface="+mn-lt"/>
              </a:rPr>
              <a:t> id </a:t>
            </a:r>
            <a:r>
              <a:rPr lang="en-US" sz="3600" dirty="0" err="1">
                <a:latin typeface="+mn-lt"/>
              </a:rPr>
              <a:t>neque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aliquam</a:t>
            </a:r>
            <a:endParaRPr lang="en-US" sz="3600" dirty="0"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66A3C0-1A17-4421-B2DA-67CA8A8CCC1D}"/>
              </a:ext>
            </a:extLst>
          </p:cNvPr>
          <p:cNvSpPr txBox="1"/>
          <p:nvPr/>
        </p:nvSpPr>
        <p:spPr>
          <a:xfrm>
            <a:off x="29510749" y="17569892"/>
            <a:ext cx="143804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n-lt"/>
              </a:rPr>
              <a:t>Lorem ipsum dolor sit </a:t>
            </a:r>
            <a:r>
              <a:rPr lang="en-US" sz="4000" dirty="0" err="1">
                <a:latin typeface="+mn-lt"/>
              </a:rPr>
              <a:t>amet</a:t>
            </a:r>
            <a:r>
              <a:rPr lang="en-US" sz="4000" dirty="0">
                <a:latin typeface="+mn-lt"/>
              </a:rPr>
              <a:t>, </a:t>
            </a:r>
            <a:r>
              <a:rPr lang="en-US" sz="4000" dirty="0" err="1">
                <a:latin typeface="+mn-lt"/>
              </a:rPr>
              <a:t>consectetur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adipiscing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elit</a:t>
            </a:r>
            <a:r>
              <a:rPr lang="en-US" sz="4000" dirty="0">
                <a:latin typeface="+mn-lt"/>
              </a:rPr>
              <a:t>, sed do </a:t>
            </a:r>
            <a:r>
              <a:rPr lang="en-US" sz="4000" dirty="0" err="1">
                <a:latin typeface="+mn-lt"/>
              </a:rPr>
              <a:t>eiusmod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te</a:t>
            </a:r>
            <a:r>
              <a:rPr lang="en-US" sz="4000" dirty="0">
                <a:latin typeface="+mn-lt"/>
              </a:rPr>
              <a:t>. Morbi </a:t>
            </a:r>
            <a:r>
              <a:rPr lang="en-US" sz="4000" dirty="0" err="1">
                <a:latin typeface="+mn-lt"/>
              </a:rPr>
              <a:t>tristique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senectus</a:t>
            </a:r>
            <a:r>
              <a:rPr lang="en-US" sz="4000" dirty="0">
                <a:latin typeface="+mn-lt"/>
              </a:rPr>
              <a:t> et </a:t>
            </a:r>
            <a:r>
              <a:rPr lang="en-US" sz="4000" dirty="0" err="1">
                <a:latin typeface="+mn-lt"/>
              </a:rPr>
              <a:t>netus</a:t>
            </a:r>
            <a:r>
              <a:rPr lang="en-US" sz="4000" dirty="0">
                <a:latin typeface="+mn-lt"/>
              </a:rPr>
              <a:t> et </a:t>
            </a:r>
            <a:r>
              <a:rPr lang="en-US" sz="4000" dirty="0" err="1">
                <a:latin typeface="+mn-lt"/>
              </a:rPr>
              <a:t>malesuada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Suspendisse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interdum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consectetur</a:t>
            </a:r>
            <a:r>
              <a:rPr lang="en-US" sz="4000" dirty="0">
                <a:latin typeface="+mn-lt"/>
              </a:rPr>
              <a:t> libero id. </a:t>
            </a:r>
            <a:r>
              <a:rPr lang="en-US" sz="4000" dirty="0" err="1">
                <a:latin typeface="+mn-lt"/>
              </a:rPr>
              <a:t>Tortor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posuere</a:t>
            </a:r>
            <a:r>
              <a:rPr lang="en-US" sz="4000" dirty="0">
                <a:latin typeface="+mn-lt"/>
              </a:rPr>
              <a:t> ac </a:t>
            </a:r>
            <a:r>
              <a:rPr lang="en-US" sz="4000" dirty="0" err="1">
                <a:latin typeface="+mn-lt"/>
              </a:rPr>
              <a:t>ut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consequat</a:t>
            </a:r>
            <a:r>
              <a:rPr lang="en-US" sz="4000" dirty="0">
                <a:latin typeface="+mn-lt"/>
              </a:rPr>
              <a:t> semper </a:t>
            </a:r>
            <a:r>
              <a:rPr lang="en-US" sz="4000" dirty="0" err="1">
                <a:latin typeface="+mn-lt"/>
              </a:rPr>
              <a:t>viverra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Quisque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sagittis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purus</a:t>
            </a:r>
            <a:r>
              <a:rPr lang="en-US" sz="4000" dirty="0">
                <a:latin typeface="+mn-lt"/>
              </a:rPr>
              <a:t> sit </a:t>
            </a:r>
            <a:r>
              <a:rPr lang="en-US" sz="4000" dirty="0" err="1">
                <a:latin typeface="+mn-lt"/>
              </a:rPr>
              <a:t>amet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Quam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adipiscing</a:t>
            </a:r>
            <a:r>
              <a:rPr lang="en-US" sz="4000" dirty="0">
                <a:latin typeface="+mn-lt"/>
              </a:rPr>
              <a:t> vitae </a:t>
            </a:r>
            <a:r>
              <a:rPr lang="en-US" sz="4000" dirty="0" err="1">
                <a:latin typeface="+mn-lt"/>
              </a:rPr>
              <a:t>proin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sagittiseu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ultrices</a:t>
            </a:r>
            <a:r>
              <a:rPr lang="en-US" sz="4000" dirty="0">
                <a:latin typeface="+mn-lt"/>
              </a:rPr>
              <a:t> vitae </a:t>
            </a:r>
            <a:r>
              <a:rPr lang="en-US" sz="4000" dirty="0" err="1">
                <a:latin typeface="+mn-lt"/>
              </a:rPr>
              <a:t>auctor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eu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augue</a:t>
            </a:r>
            <a:r>
              <a:rPr lang="en-US" sz="4000" dirty="0">
                <a:latin typeface="+mn-lt"/>
              </a:rPr>
              <a:t>. </a:t>
            </a:r>
            <a:r>
              <a:rPr lang="en-US" sz="4000" dirty="0" err="1">
                <a:latin typeface="+mn-lt"/>
              </a:rPr>
              <a:t>Nulla</a:t>
            </a:r>
            <a:r>
              <a:rPr lang="en-US" sz="4000" dirty="0">
                <a:latin typeface="+mn-lt"/>
              </a:rPr>
              <a:t> at </a:t>
            </a:r>
            <a:r>
              <a:rPr lang="en-US" sz="4000" dirty="0" err="1">
                <a:latin typeface="+mn-lt"/>
              </a:rPr>
              <a:t>volutpat</a:t>
            </a:r>
            <a:r>
              <a:rPr lang="en-US" sz="4000" dirty="0">
                <a:latin typeface="+mn-lt"/>
              </a:rPr>
              <a:t>..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0923514-03A4-4BB9-96C8-CE64682BA4C8}"/>
              </a:ext>
            </a:extLst>
          </p:cNvPr>
          <p:cNvSpPr txBox="1"/>
          <p:nvPr/>
        </p:nvSpPr>
        <p:spPr>
          <a:xfrm>
            <a:off x="29438353" y="23004516"/>
            <a:ext cx="144783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latin typeface="+mn-lt"/>
              </a:rPr>
              <a:t>Harries AD, Kumar AM, Satyanarayana S, et al. References for scientific papers: why not </a:t>
            </a:r>
            <a:r>
              <a:rPr lang="en-US" sz="4000" dirty="0" err="1">
                <a:solidFill>
                  <a:schemeClr val="tx1"/>
                </a:solidFill>
                <a:latin typeface="+mn-lt"/>
              </a:rPr>
              <a:t>standardise</a:t>
            </a:r>
            <a:r>
              <a:rPr lang="en-US" sz="4000" dirty="0">
                <a:solidFill>
                  <a:schemeClr val="tx1"/>
                </a:solidFill>
                <a:latin typeface="+mn-lt"/>
              </a:rPr>
              <a:t> to one global style?. </a:t>
            </a:r>
            <a:r>
              <a:rPr lang="en-US" sz="4000" i="1" dirty="0">
                <a:solidFill>
                  <a:schemeClr val="tx1"/>
                </a:solidFill>
                <a:latin typeface="+mn-lt"/>
              </a:rPr>
              <a:t>Public Health Action</a:t>
            </a:r>
            <a:r>
              <a:rPr lang="en-US" sz="4000" dirty="0">
                <a:solidFill>
                  <a:schemeClr val="tx1"/>
                </a:solidFill>
                <a:latin typeface="+mn-lt"/>
              </a:rPr>
              <a:t>. 2013;3(3):255-257. doi:10.5588/pha.13.0066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latin typeface="+mn-lt"/>
              </a:rPr>
              <a:t>Noll NW, </a:t>
            </a:r>
            <a:r>
              <a:rPr lang="en-US" sz="4000" dirty="0" err="1">
                <a:solidFill>
                  <a:schemeClr val="tx1"/>
                </a:solidFill>
                <a:latin typeface="+mn-lt"/>
              </a:rPr>
              <a:t>Scherber</a:t>
            </a:r>
            <a:r>
              <a:rPr lang="en-US" sz="4000" dirty="0">
                <a:solidFill>
                  <a:schemeClr val="tx1"/>
                </a:solidFill>
                <a:latin typeface="+mn-lt"/>
              </a:rPr>
              <a:t> C, </a:t>
            </a:r>
            <a:r>
              <a:rPr lang="en-US" sz="4000" dirty="0" err="1">
                <a:solidFill>
                  <a:schemeClr val="tx1"/>
                </a:solidFill>
                <a:latin typeface="+mn-lt"/>
              </a:rPr>
              <a:t>taxalogue</a:t>
            </a:r>
            <a:r>
              <a:rPr lang="en-US" sz="4000" dirty="0">
                <a:solidFill>
                  <a:schemeClr val="tx1"/>
                </a:solidFill>
                <a:latin typeface="+mn-lt"/>
              </a:rPr>
              <a:t>: a toolkit to create comprehensive CO1 reference databases. </a:t>
            </a:r>
            <a:r>
              <a:rPr lang="en-US" sz="4000" i="1" dirty="0" err="1">
                <a:solidFill>
                  <a:schemeClr val="tx1"/>
                </a:solidFill>
                <a:latin typeface="+mn-lt"/>
              </a:rPr>
              <a:t>PeerJ</a:t>
            </a:r>
            <a:r>
              <a:rPr lang="en-US" sz="4000" dirty="0">
                <a:solidFill>
                  <a:schemeClr val="tx1"/>
                </a:solidFill>
                <a:latin typeface="+mn-lt"/>
              </a:rPr>
              <a:t>. 2023;11:e16253. Published 2023 Dec 4. doi:10.7717/peerj.16253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latin typeface="Avenir Next LT Pro Light" panose="020B03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69E69D-2F9D-49FF-9056-9B325965132E}"/>
              </a:ext>
            </a:extLst>
          </p:cNvPr>
          <p:cNvSpPr txBox="1"/>
          <p:nvPr/>
        </p:nvSpPr>
        <p:spPr>
          <a:xfrm>
            <a:off x="29555969" y="29294923"/>
            <a:ext cx="142298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n-lt"/>
              </a:rPr>
              <a:t>Lorem ipsum dolor sit </a:t>
            </a:r>
            <a:r>
              <a:rPr lang="en-US" sz="4000" dirty="0" err="1">
                <a:latin typeface="+mn-lt"/>
              </a:rPr>
              <a:t>amet</a:t>
            </a:r>
            <a:r>
              <a:rPr lang="en-US" sz="4000" dirty="0">
                <a:latin typeface="+mn-lt"/>
              </a:rPr>
              <a:t>, </a:t>
            </a:r>
            <a:r>
              <a:rPr lang="en-US" sz="4000" dirty="0" err="1">
                <a:latin typeface="+mn-lt"/>
              </a:rPr>
              <a:t>consectetur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adipiscing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elit</a:t>
            </a:r>
            <a:r>
              <a:rPr lang="en-US" sz="4000" dirty="0">
                <a:latin typeface="+mn-lt"/>
              </a:rPr>
              <a:t>, sed do </a:t>
            </a:r>
            <a:r>
              <a:rPr lang="en-US" sz="4000" dirty="0" err="1">
                <a:latin typeface="+mn-lt"/>
              </a:rPr>
              <a:t>eiusmod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tempor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incididunt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ut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labore</a:t>
            </a:r>
            <a:r>
              <a:rPr lang="en-US" sz="4000" dirty="0">
                <a:latin typeface="+mn-lt"/>
              </a:rPr>
              <a:t> et dolore magna </a:t>
            </a:r>
            <a:r>
              <a:rPr lang="en-US" sz="4000" dirty="0" err="1">
                <a:latin typeface="+mn-lt"/>
              </a:rPr>
              <a:t>aliqua</a:t>
            </a:r>
            <a:endParaRPr lang="en-US" sz="40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761</Words>
  <Application>Microsoft Office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</vt:lpstr>
      <vt:lpstr>Avenir Next LT Pro Light</vt:lpstr>
      <vt:lpstr>Calibri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Leong, Michael A</dc:creator>
  <cp:lastModifiedBy>Harrod, Thomas P.</cp:lastModifiedBy>
  <cp:revision>24</cp:revision>
  <dcterms:created xsi:type="dcterms:W3CDTF">2018-12-04T14:46:54Z</dcterms:created>
  <dcterms:modified xsi:type="dcterms:W3CDTF">2023-12-18T18:29:25Z</dcterms:modified>
</cp:coreProperties>
</file>