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 snapToGrid="0" snapToObjects="1">
      <p:cViewPr varScale="1">
        <p:scale>
          <a:sx n="107" d="100"/>
          <a:sy n="107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6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43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01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8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55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1630" y="141112"/>
            <a:ext cx="7407392" cy="94074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9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630" y="235185"/>
            <a:ext cx="7407392" cy="5333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B40E1-1CD4-B445-B037-71246B0ED044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442FC4-8916-1147-B40B-DAFD1EC0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6" Type="http://schemas.openxmlformats.org/officeDocument/2006/relationships/image" Target="../media/image4.emf"/><Relationship Id="rId1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074" y="104892"/>
            <a:ext cx="8955381" cy="10287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gw_atx_2cs_rev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228601"/>
            <a:ext cx="1036696" cy="777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flipV="1">
            <a:off x="2201333" y="6605647"/>
            <a:ext cx="6848122" cy="148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06896" y="6299038"/>
            <a:ext cx="1533220" cy="357255"/>
          </a:xfrm>
          <a:prstGeom prst="rect">
            <a:avLst/>
          </a:prstGeom>
        </p:spPr>
      </p:pic>
      <p:pic>
        <p:nvPicPr>
          <p:cNvPr id="2" name="Picture 1" descr="gw_sch_smhs_full_2cs_pos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4" y="6170941"/>
            <a:ext cx="1787984" cy="5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cover slide gol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B44-8410-8E45-AD4B-80A20046035E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0181-8543-3A43-BE13-D2F9F00CF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Hoefler Txt Bold SC"/>
                <a:cs typeface="Hoefler Txt Bold SC"/>
              </a:rPr>
              <a:t>Title text</a:t>
            </a:r>
            <a:endParaRPr lang="en-US" sz="3600" dirty="0">
              <a:solidFill>
                <a:schemeClr val="bg1"/>
              </a:solidFill>
              <a:latin typeface="Hoefler Txt Bold SC"/>
              <a:cs typeface="Hoefler Txt Bold SC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9078" y="3290501"/>
            <a:ext cx="225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11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</Words>
  <Application>Microsoft Macintosh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Title text</vt:lpstr>
      <vt:lpstr>PowerPoint Presentation</vt:lpstr>
      <vt:lpstr>PowerPoint Presentation</vt:lpstr>
    </vt:vector>
  </TitlesOfParts>
  <Company>gwumc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l</dc:creator>
  <cp:lastModifiedBy>m l</cp:lastModifiedBy>
  <cp:revision>6</cp:revision>
  <dcterms:created xsi:type="dcterms:W3CDTF">2013-06-26T18:56:40Z</dcterms:created>
  <dcterms:modified xsi:type="dcterms:W3CDTF">2013-09-04T19:23:28Z</dcterms:modified>
</cp:coreProperties>
</file>